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utura Bold" panose="020B0604020202020204" charset="0"/>
      <p:regular r:id="rId14"/>
    </p:embeddedFont>
    <p:embeddedFont>
      <p:font typeface="Touvlo" panose="020B0604020202020204" charset="0"/>
      <p:regular r:id="rId15"/>
    </p:embeddedFont>
    <p:embeddedFont>
      <p:font typeface="Touvl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AC00D-E47B-4464-8C65-31CB1C5077BF}" v="26" dt="2025-02-21T19:51:1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50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li Jain" userId="1190a481071ff0fa" providerId="LiveId" clId="{0AEAC00D-E47B-4464-8C65-31CB1C5077BF}"/>
    <pc:docChg chg="modSld modMainMaster">
      <pc:chgData name="Nirali Jain" userId="1190a481071ff0fa" providerId="LiveId" clId="{0AEAC00D-E47B-4464-8C65-31CB1C5077BF}" dt="2025-02-21T19:51:13.449" v="23"/>
      <pc:docMkLst>
        <pc:docMk/>
      </pc:docMkLst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56"/>
        </pc:sldMkLst>
        <pc:picChg chg="add mod">
          <ac:chgData name="Nirali Jain" userId="1190a481071ff0fa" providerId="LiveId" clId="{0AEAC00D-E47B-4464-8C65-31CB1C5077BF}" dt="2025-02-21T19:48:16.051" v="0"/>
          <ac:picMkLst>
            <pc:docMk/>
            <pc:sldMk cId="0" sldId="256"/>
            <ac:picMk id="28" creationId="{E87393E3-0576-DAFE-37DA-F4813E88B39A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57"/>
        </pc:sldMkLst>
        <pc:picChg chg="add mod">
          <ac:chgData name="Nirali Jain" userId="1190a481071ff0fa" providerId="LiveId" clId="{0AEAC00D-E47B-4464-8C65-31CB1C5077BF}" dt="2025-02-21T19:48:21.500" v="1"/>
          <ac:picMkLst>
            <pc:docMk/>
            <pc:sldMk cId="0" sldId="257"/>
            <ac:picMk id="19" creationId="{69AF76D4-7FFE-D350-B9EB-0B437815B2F3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58"/>
        </pc:sldMkLst>
        <pc:picChg chg="add mod">
          <ac:chgData name="Nirali Jain" userId="1190a481071ff0fa" providerId="LiveId" clId="{0AEAC00D-E47B-4464-8C65-31CB1C5077BF}" dt="2025-02-21T19:48:25.805" v="2"/>
          <ac:picMkLst>
            <pc:docMk/>
            <pc:sldMk cId="0" sldId="258"/>
            <ac:picMk id="20" creationId="{320DEFD9-D819-A851-A115-E2101CDFFAE6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59"/>
        </pc:sldMkLst>
        <pc:picChg chg="add mod">
          <ac:chgData name="Nirali Jain" userId="1190a481071ff0fa" providerId="LiveId" clId="{0AEAC00D-E47B-4464-8C65-31CB1C5077BF}" dt="2025-02-21T19:48:29.861" v="3"/>
          <ac:picMkLst>
            <pc:docMk/>
            <pc:sldMk cId="0" sldId="259"/>
            <ac:picMk id="29" creationId="{30293254-B9F9-68BD-3446-DEA1588DDC6E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0"/>
        </pc:sldMkLst>
        <pc:picChg chg="add mod">
          <ac:chgData name="Nirali Jain" userId="1190a481071ff0fa" providerId="LiveId" clId="{0AEAC00D-E47B-4464-8C65-31CB1C5077BF}" dt="2025-02-21T19:48:32.775" v="4"/>
          <ac:picMkLst>
            <pc:docMk/>
            <pc:sldMk cId="0" sldId="260"/>
            <ac:picMk id="33" creationId="{D5C56E84-E6EA-9DDE-C1F0-FDDB3A6FAB79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1"/>
        </pc:sldMkLst>
        <pc:picChg chg="add mod">
          <ac:chgData name="Nirali Jain" userId="1190a481071ff0fa" providerId="LiveId" clId="{0AEAC00D-E47B-4464-8C65-31CB1C5077BF}" dt="2025-02-21T19:48:35.033" v="5"/>
          <ac:picMkLst>
            <pc:docMk/>
            <pc:sldMk cId="0" sldId="261"/>
            <ac:picMk id="26" creationId="{DD1134B8-A152-E1E7-4CD1-693E2EE1FEFC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2"/>
        </pc:sldMkLst>
        <pc:picChg chg="add mod">
          <ac:chgData name="Nirali Jain" userId="1190a481071ff0fa" providerId="LiveId" clId="{0AEAC00D-E47B-4464-8C65-31CB1C5077BF}" dt="2025-02-21T19:48:37.631" v="6"/>
          <ac:picMkLst>
            <pc:docMk/>
            <pc:sldMk cId="0" sldId="262"/>
            <ac:picMk id="32" creationId="{775B4C72-6705-7055-94BA-883B33787D82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3"/>
        </pc:sldMkLst>
        <pc:picChg chg="add mod">
          <ac:chgData name="Nirali Jain" userId="1190a481071ff0fa" providerId="LiveId" clId="{0AEAC00D-E47B-4464-8C65-31CB1C5077BF}" dt="2025-02-21T19:48:39.682" v="7"/>
          <ac:picMkLst>
            <pc:docMk/>
            <pc:sldMk cId="0" sldId="263"/>
            <ac:picMk id="33" creationId="{20A92C7C-38DC-3F0A-FE2D-08C634D3A21D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4"/>
        </pc:sldMkLst>
        <pc:picChg chg="add mod">
          <ac:chgData name="Nirali Jain" userId="1190a481071ff0fa" providerId="LiveId" clId="{0AEAC00D-E47B-4464-8C65-31CB1C5077BF}" dt="2025-02-21T19:48:42.329" v="8"/>
          <ac:picMkLst>
            <pc:docMk/>
            <pc:sldMk cId="0" sldId="264"/>
            <ac:picMk id="16" creationId="{C19B30B4-8A75-B4DB-F281-D287D223D4E8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5"/>
        </pc:sldMkLst>
        <pc:picChg chg="add mod">
          <ac:chgData name="Nirali Jain" userId="1190a481071ff0fa" providerId="LiveId" clId="{0AEAC00D-E47B-4464-8C65-31CB1C5077BF}" dt="2025-02-21T19:48:44.772" v="9"/>
          <ac:picMkLst>
            <pc:docMk/>
            <pc:sldMk cId="0" sldId="265"/>
            <ac:picMk id="10" creationId="{C19095DD-7D3C-D071-C042-44FFF4480158}"/>
          </ac:picMkLst>
        </pc:picChg>
      </pc:sldChg>
      <pc:sldChg chg="addSp modSp modTransition">
        <pc:chgData name="Nirali Jain" userId="1190a481071ff0fa" providerId="LiveId" clId="{0AEAC00D-E47B-4464-8C65-31CB1C5077BF}" dt="2025-02-21T19:51:13.449" v="23"/>
        <pc:sldMkLst>
          <pc:docMk/>
          <pc:sldMk cId="0" sldId="266"/>
        </pc:sldMkLst>
        <pc:picChg chg="add mod">
          <ac:chgData name="Nirali Jain" userId="1190a481071ff0fa" providerId="LiveId" clId="{0AEAC00D-E47B-4464-8C65-31CB1C5077BF}" dt="2025-02-21T19:48:47.404" v="10"/>
          <ac:picMkLst>
            <pc:docMk/>
            <pc:sldMk cId="0" sldId="266"/>
            <ac:picMk id="4" creationId="{5E7FBFAD-6C01-9E1B-62AC-A25EC339277A}"/>
          </ac:picMkLst>
        </pc:picChg>
      </pc:sldChg>
      <pc:sldMasterChg chg="modTransition modSldLayout">
        <pc:chgData name="Nirali Jain" userId="1190a481071ff0fa" providerId="LiveId" clId="{0AEAC00D-E47B-4464-8C65-31CB1C5077BF}" dt="2025-02-21T19:51:13.449" v="23"/>
        <pc:sldMasterMkLst>
          <pc:docMk/>
          <pc:sldMasterMk cId="0" sldId="2147483648"/>
        </pc:sldMasterMkLst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Nirali Jain" userId="1190a481071ff0fa" providerId="LiveId" clId="{0AEAC00D-E47B-4464-8C65-31CB1C5077BF}" dt="2025-02-21T19:51:13.449" v="2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B0F85-EC01-4FC6-9E03-3347BF5A7BD3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AFB3-38C8-4B75-A2C1-363F5C0A94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92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3.sv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svg"/><Relationship Id="rId18" Type="http://schemas.openxmlformats.org/officeDocument/2006/relationships/image" Target="../media/image11.jpg"/><Relationship Id="rId3" Type="http://schemas.openxmlformats.org/officeDocument/2006/relationships/image" Target="../media/image18.sv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10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svg"/><Relationship Id="rId10" Type="http://schemas.openxmlformats.org/officeDocument/2006/relationships/image" Target="../media/image11.jp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18" Type="http://schemas.openxmlformats.org/officeDocument/2006/relationships/image" Target="../media/image10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11.jp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6.svg"/><Relationship Id="rId7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6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11.jpg"/><Relationship Id="rId5" Type="http://schemas.openxmlformats.org/officeDocument/2006/relationships/image" Target="../media/image66.png"/><Relationship Id="rId10" Type="http://schemas.openxmlformats.org/officeDocument/2006/relationships/image" Target="../media/image10.pn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11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8725" y="5551675"/>
            <a:ext cx="9606553" cy="9551556"/>
          </a:xfrm>
          <a:custGeom>
            <a:avLst/>
            <a:gdLst/>
            <a:ahLst/>
            <a:cxnLst/>
            <a:rect l="l" t="t" r="r" b="b"/>
            <a:pathLst>
              <a:path w="9606553" h="9551556">
                <a:moveTo>
                  <a:pt x="0" y="0"/>
                </a:moveTo>
                <a:lnTo>
                  <a:pt x="9606553" y="0"/>
                </a:lnTo>
                <a:lnTo>
                  <a:pt x="9606553" y="9551556"/>
                </a:lnTo>
                <a:lnTo>
                  <a:pt x="0" y="955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35503" y="2380231"/>
            <a:ext cx="4933636" cy="4933636"/>
            <a:chOff x="0" y="0"/>
            <a:chExt cx="6578181" cy="65781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78219" cy="6578219"/>
            </a:xfrm>
            <a:custGeom>
              <a:avLst/>
              <a:gdLst/>
              <a:ahLst/>
              <a:cxnLst/>
              <a:rect l="l" t="t" r="r" b="b"/>
              <a:pathLst>
                <a:path w="6578219" h="6578219">
                  <a:moveTo>
                    <a:pt x="3289046" y="0"/>
                  </a:moveTo>
                  <a:cubicBezTo>
                    <a:pt x="1472184" y="0"/>
                    <a:pt x="0" y="1472184"/>
                    <a:pt x="0" y="3289046"/>
                  </a:cubicBezTo>
                  <a:cubicBezTo>
                    <a:pt x="0" y="5105908"/>
                    <a:pt x="1472184" y="6578219"/>
                    <a:pt x="3289046" y="6578219"/>
                  </a:cubicBezTo>
                  <a:cubicBezTo>
                    <a:pt x="5105908" y="6578219"/>
                    <a:pt x="6578219" y="5106035"/>
                    <a:pt x="6578219" y="3289046"/>
                  </a:cubicBezTo>
                  <a:cubicBezTo>
                    <a:pt x="6578219" y="1472057"/>
                    <a:pt x="5106035" y="0"/>
                    <a:pt x="3289046" y="0"/>
                  </a:cubicBezTo>
                  <a:close/>
                </a:path>
              </a:pathLst>
            </a:custGeom>
            <a:blipFill>
              <a:blip r:embed="rId4"/>
              <a:stretch>
                <a:fillRect l="-8758" t="-10470" r="-10444" b="-8732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63503" y="8717261"/>
            <a:ext cx="6607378" cy="592874"/>
            <a:chOff x="0" y="0"/>
            <a:chExt cx="6607378" cy="592874"/>
          </a:xfrm>
        </p:grpSpPr>
        <p:sp>
          <p:nvSpPr>
            <p:cNvPr id="6" name="Freeform 6"/>
            <p:cNvSpPr/>
            <p:nvPr/>
          </p:nvSpPr>
          <p:spPr>
            <a:xfrm>
              <a:off x="63500" y="63754"/>
              <a:ext cx="6476619" cy="465455"/>
            </a:xfrm>
            <a:custGeom>
              <a:avLst/>
              <a:gdLst/>
              <a:ahLst/>
              <a:cxnLst/>
              <a:rect l="l" t="t" r="r" b="b"/>
              <a:pathLst>
                <a:path w="6476619" h="465455">
                  <a:moveTo>
                    <a:pt x="6247511" y="0"/>
                  </a:moveTo>
                  <a:lnTo>
                    <a:pt x="6195441" y="180594"/>
                  </a:lnTo>
                  <a:lnTo>
                    <a:pt x="6090031" y="211074"/>
                  </a:lnTo>
                  <a:lnTo>
                    <a:pt x="0" y="211074"/>
                  </a:lnTo>
                  <a:lnTo>
                    <a:pt x="0" y="254381"/>
                  </a:lnTo>
                  <a:lnTo>
                    <a:pt x="6090031" y="254381"/>
                  </a:lnTo>
                  <a:lnTo>
                    <a:pt x="6195441" y="284861"/>
                  </a:lnTo>
                  <a:lnTo>
                    <a:pt x="6247511" y="465455"/>
                  </a:lnTo>
                  <a:lnTo>
                    <a:pt x="6299581" y="284861"/>
                  </a:lnTo>
                  <a:lnTo>
                    <a:pt x="6476619" y="233807"/>
                  </a:lnTo>
                  <a:lnTo>
                    <a:pt x="6476619" y="231775"/>
                  </a:lnTo>
                  <a:lnTo>
                    <a:pt x="6299581" y="180721"/>
                  </a:lnTo>
                  <a:lnTo>
                    <a:pt x="6247511" y="127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0" y="63500"/>
              <a:ext cx="6480429" cy="465836"/>
            </a:xfrm>
            <a:custGeom>
              <a:avLst/>
              <a:gdLst/>
              <a:ahLst/>
              <a:cxnLst/>
              <a:rect l="l" t="t" r="r" b="b"/>
              <a:pathLst>
                <a:path w="6480429" h="465836">
                  <a:moveTo>
                    <a:pt x="0" y="0"/>
                  </a:moveTo>
                  <a:lnTo>
                    <a:pt x="0" y="465836"/>
                  </a:lnTo>
                  <a:lnTo>
                    <a:pt x="6480429" y="465836"/>
                  </a:lnTo>
                  <a:lnTo>
                    <a:pt x="6480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401155" y="-2062924"/>
            <a:ext cx="3349619" cy="4789160"/>
            <a:chOff x="0" y="0"/>
            <a:chExt cx="3349612" cy="4789157"/>
          </a:xfrm>
        </p:grpSpPr>
        <p:sp>
          <p:nvSpPr>
            <p:cNvPr id="9" name="Freeform 9"/>
            <p:cNvSpPr/>
            <p:nvPr/>
          </p:nvSpPr>
          <p:spPr>
            <a:xfrm>
              <a:off x="1948053" y="3180207"/>
              <a:ext cx="252730" cy="347980"/>
            </a:xfrm>
            <a:custGeom>
              <a:avLst/>
              <a:gdLst/>
              <a:ahLst/>
              <a:cxnLst/>
              <a:rect l="l" t="t" r="r" b="b"/>
              <a:pathLst>
                <a:path w="252730" h="347980">
                  <a:moveTo>
                    <a:pt x="134366" y="347980"/>
                  </a:moveTo>
                  <a:lnTo>
                    <a:pt x="138176" y="328295"/>
                  </a:lnTo>
                  <a:cubicBezTo>
                    <a:pt x="149606" y="265176"/>
                    <a:pt x="190627" y="208534"/>
                    <a:pt x="252730" y="168275"/>
                  </a:cubicBezTo>
                  <a:cubicBezTo>
                    <a:pt x="187706" y="128905"/>
                    <a:pt x="141986" y="73787"/>
                    <a:pt x="121412" y="11176"/>
                  </a:cubicBezTo>
                  <a:lnTo>
                    <a:pt x="118364" y="0"/>
                  </a:lnTo>
                  <a:lnTo>
                    <a:pt x="114554" y="19685"/>
                  </a:lnTo>
                  <a:cubicBezTo>
                    <a:pt x="103124" y="82804"/>
                    <a:pt x="62103" y="139446"/>
                    <a:pt x="0" y="179705"/>
                  </a:cubicBezTo>
                  <a:cubicBezTo>
                    <a:pt x="65024" y="219075"/>
                    <a:pt x="110744" y="274193"/>
                    <a:pt x="131318" y="336804"/>
                  </a:cubicBezTo>
                  <a:lnTo>
                    <a:pt x="134366" y="347980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15896" y="4170299"/>
              <a:ext cx="115443" cy="115443"/>
            </a:xfrm>
            <a:custGeom>
              <a:avLst/>
              <a:gdLst/>
              <a:ahLst/>
              <a:cxnLst/>
              <a:rect l="l" t="t" r="r" b="b"/>
              <a:pathLst>
                <a:path w="115443" h="115443">
                  <a:moveTo>
                    <a:pt x="51181" y="3302"/>
                  </a:moveTo>
                  <a:cubicBezTo>
                    <a:pt x="21844" y="6604"/>
                    <a:pt x="0" y="33528"/>
                    <a:pt x="3302" y="64262"/>
                  </a:cubicBezTo>
                  <a:cubicBezTo>
                    <a:pt x="6604" y="93599"/>
                    <a:pt x="33528" y="115443"/>
                    <a:pt x="64262" y="112141"/>
                  </a:cubicBezTo>
                  <a:cubicBezTo>
                    <a:pt x="93599" y="108839"/>
                    <a:pt x="115443" y="81915"/>
                    <a:pt x="112141" y="51181"/>
                  </a:cubicBezTo>
                  <a:cubicBezTo>
                    <a:pt x="107442" y="20574"/>
                    <a:pt x="80518" y="0"/>
                    <a:pt x="51181" y="3302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1319" y="2062988"/>
              <a:ext cx="2846959" cy="2632329"/>
            </a:xfrm>
            <a:custGeom>
              <a:avLst/>
              <a:gdLst/>
              <a:ahLst/>
              <a:cxnLst/>
              <a:rect l="l" t="t" r="r" b="b"/>
              <a:pathLst>
                <a:path w="2846959" h="2632329">
                  <a:moveTo>
                    <a:pt x="2786889" y="0"/>
                  </a:moveTo>
                  <a:cubicBezTo>
                    <a:pt x="2790699" y="37592"/>
                    <a:pt x="2792985" y="75438"/>
                    <a:pt x="2793620" y="113411"/>
                  </a:cubicBezTo>
                  <a:cubicBezTo>
                    <a:pt x="2803145" y="651383"/>
                    <a:pt x="2495043" y="1172718"/>
                    <a:pt x="1924813" y="1576959"/>
                  </a:cubicBezTo>
                  <a:cubicBezTo>
                    <a:pt x="1764666" y="1691640"/>
                    <a:pt x="1587501" y="1792605"/>
                    <a:pt x="1397636" y="1881251"/>
                  </a:cubicBezTo>
                  <a:cubicBezTo>
                    <a:pt x="1430529" y="1845691"/>
                    <a:pt x="1462152" y="1811655"/>
                    <a:pt x="1493648" y="1776095"/>
                  </a:cubicBezTo>
                  <a:cubicBezTo>
                    <a:pt x="1538860" y="1723517"/>
                    <a:pt x="1584072" y="1671066"/>
                    <a:pt x="1627887" y="1617218"/>
                  </a:cubicBezTo>
                  <a:cubicBezTo>
                    <a:pt x="1631062" y="1612773"/>
                    <a:pt x="1627506" y="1607693"/>
                    <a:pt x="1623061" y="1607693"/>
                  </a:cubicBezTo>
                  <a:cubicBezTo>
                    <a:pt x="1621791" y="1607693"/>
                    <a:pt x="1620521" y="1608074"/>
                    <a:pt x="1619378" y="1609089"/>
                  </a:cubicBezTo>
                  <a:cubicBezTo>
                    <a:pt x="1565657" y="1653412"/>
                    <a:pt x="1514730" y="1700402"/>
                    <a:pt x="1465327" y="1748789"/>
                  </a:cubicBezTo>
                  <a:cubicBezTo>
                    <a:pt x="1421385" y="1790064"/>
                    <a:pt x="1380110" y="1831339"/>
                    <a:pt x="1337565" y="1874011"/>
                  </a:cubicBezTo>
                  <a:cubicBezTo>
                    <a:pt x="1334390" y="1773427"/>
                    <a:pt x="1331215" y="1672843"/>
                    <a:pt x="1325246" y="1570862"/>
                  </a:cubicBezTo>
                  <a:cubicBezTo>
                    <a:pt x="1319277" y="1470278"/>
                    <a:pt x="1310514" y="1369821"/>
                    <a:pt x="1298957" y="1267967"/>
                  </a:cubicBezTo>
                  <a:cubicBezTo>
                    <a:pt x="1298195" y="1263141"/>
                    <a:pt x="1294385" y="1260728"/>
                    <a:pt x="1290575" y="1260728"/>
                  </a:cubicBezTo>
                  <a:cubicBezTo>
                    <a:pt x="1286765" y="1260728"/>
                    <a:pt x="1282828" y="1263268"/>
                    <a:pt x="1282193" y="1268221"/>
                  </a:cubicBezTo>
                  <a:cubicBezTo>
                    <a:pt x="1274192" y="1369059"/>
                    <a:pt x="1268985" y="1469770"/>
                    <a:pt x="1266572" y="1571878"/>
                  </a:cubicBezTo>
                  <a:cubicBezTo>
                    <a:pt x="1264159" y="1672589"/>
                    <a:pt x="1263143" y="1773173"/>
                    <a:pt x="1264921" y="1875281"/>
                  </a:cubicBezTo>
                  <a:cubicBezTo>
                    <a:pt x="1220852" y="1834133"/>
                    <a:pt x="1176783" y="1794382"/>
                    <a:pt x="1132841" y="1754631"/>
                  </a:cubicBezTo>
                  <a:cubicBezTo>
                    <a:pt x="1080263" y="1709419"/>
                    <a:pt x="1027812" y="1664207"/>
                    <a:pt x="973964" y="1621789"/>
                  </a:cubicBezTo>
                  <a:cubicBezTo>
                    <a:pt x="972821" y="1620900"/>
                    <a:pt x="971551" y="1620519"/>
                    <a:pt x="970408" y="1620519"/>
                  </a:cubicBezTo>
                  <a:cubicBezTo>
                    <a:pt x="965963" y="1620519"/>
                    <a:pt x="962280" y="1625853"/>
                    <a:pt x="965709" y="1630298"/>
                  </a:cubicBezTo>
                  <a:cubicBezTo>
                    <a:pt x="1009905" y="1682622"/>
                    <a:pt x="1057022" y="1733549"/>
                    <a:pt x="1104012" y="1784476"/>
                  </a:cubicBezTo>
                  <a:cubicBezTo>
                    <a:pt x="1145287" y="1828418"/>
                    <a:pt x="1186562" y="1871090"/>
                    <a:pt x="1229234" y="1912238"/>
                  </a:cubicBezTo>
                  <a:cubicBezTo>
                    <a:pt x="1128650" y="1915413"/>
                    <a:pt x="1028066" y="1918588"/>
                    <a:pt x="926085" y="1924557"/>
                  </a:cubicBezTo>
                  <a:cubicBezTo>
                    <a:pt x="825501" y="1930526"/>
                    <a:pt x="725044" y="1939289"/>
                    <a:pt x="623190" y="1950846"/>
                  </a:cubicBezTo>
                  <a:cubicBezTo>
                    <a:pt x="613411" y="1952370"/>
                    <a:pt x="613665" y="1966340"/>
                    <a:pt x="623444" y="1967610"/>
                  </a:cubicBezTo>
                  <a:cubicBezTo>
                    <a:pt x="724282" y="1975611"/>
                    <a:pt x="824993" y="1980818"/>
                    <a:pt x="927100" y="1983231"/>
                  </a:cubicBezTo>
                  <a:cubicBezTo>
                    <a:pt x="1004062" y="1984628"/>
                    <a:pt x="1080898" y="1986152"/>
                    <a:pt x="1156462" y="1986152"/>
                  </a:cubicBezTo>
                  <a:cubicBezTo>
                    <a:pt x="802259" y="2123948"/>
                    <a:pt x="410972" y="2219579"/>
                    <a:pt x="0" y="2267204"/>
                  </a:cubicBezTo>
                  <a:lnTo>
                    <a:pt x="0" y="2312034"/>
                  </a:lnTo>
                  <a:cubicBezTo>
                    <a:pt x="427737" y="2262758"/>
                    <a:pt x="835025" y="2162301"/>
                    <a:pt x="1201675" y="2016125"/>
                  </a:cubicBezTo>
                  <a:lnTo>
                    <a:pt x="1201675" y="2016125"/>
                  </a:lnTo>
                  <a:cubicBezTo>
                    <a:pt x="1170178" y="2050288"/>
                    <a:pt x="1139953" y="2082927"/>
                    <a:pt x="1108456" y="2116963"/>
                  </a:cubicBezTo>
                  <a:cubicBezTo>
                    <a:pt x="1063245" y="2169541"/>
                    <a:pt x="1018032" y="2221992"/>
                    <a:pt x="975614" y="2275840"/>
                  </a:cubicBezTo>
                  <a:cubicBezTo>
                    <a:pt x="972439" y="2280285"/>
                    <a:pt x="975995" y="2285365"/>
                    <a:pt x="980440" y="2285365"/>
                  </a:cubicBezTo>
                  <a:cubicBezTo>
                    <a:pt x="981710" y="2285365"/>
                    <a:pt x="982980" y="2284984"/>
                    <a:pt x="984123" y="2283968"/>
                  </a:cubicBezTo>
                  <a:cubicBezTo>
                    <a:pt x="1036448" y="2239772"/>
                    <a:pt x="1087374" y="2192655"/>
                    <a:pt x="1138301" y="2145665"/>
                  </a:cubicBezTo>
                  <a:cubicBezTo>
                    <a:pt x="1182243" y="2104390"/>
                    <a:pt x="1224915" y="2063115"/>
                    <a:pt x="1266064" y="2020443"/>
                  </a:cubicBezTo>
                  <a:cubicBezTo>
                    <a:pt x="1269239" y="2121027"/>
                    <a:pt x="1272414" y="2221611"/>
                    <a:pt x="1278383" y="2322195"/>
                  </a:cubicBezTo>
                  <a:cubicBezTo>
                    <a:pt x="1284352" y="2422779"/>
                    <a:pt x="1293115" y="2524633"/>
                    <a:pt x="1304672" y="2625090"/>
                  </a:cubicBezTo>
                  <a:cubicBezTo>
                    <a:pt x="1305434" y="2629916"/>
                    <a:pt x="1309244" y="2632329"/>
                    <a:pt x="1313054" y="2632329"/>
                  </a:cubicBezTo>
                  <a:cubicBezTo>
                    <a:pt x="1316864" y="2632329"/>
                    <a:pt x="1320801" y="2629789"/>
                    <a:pt x="1321436" y="2624836"/>
                  </a:cubicBezTo>
                  <a:cubicBezTo>
                    <a:pt x="1329437" y="2523998"/>
                    <a:pt x="1334644" y="2421890"/>
                    <a:pt x="1337057" y="2321179"/>
                  </a:cubicBezTo>
                  <a:cubicBezTo>
                    <a:pt x="1339470" y="2220468"/>
                    <a:pt x="1340486" y="2119884"/>
                    <a:pt x="1338708" y="2019173"/>
                  </a:cubicBezTo>
                  <a:lnTo>
                    <a:pt x="1338708" y="2019173"/>
                  </a:lnTo>
                  <a:cubicBezTo>
                    <a:pt x="1382777" y="2060321"/>
                    <a:pt x="1426846" y="2100072"/>
                    <a:pt x="1470788" y="2139823"/>
                  </a:cubicBezTo>
                  <a:cubicBezTo>
                    <a:pt x="1523366" y="2185035"/>
                    <a:pt x="1575817" y="2230247"/>
                    <a:pt x="1629665" y="2274062"/>
                  </a:cubicBezTo>
                  <a:cubicBezTo>
                    <a:pt x="1630808" y="2274951"/>
                    <a:pt x="1632078" y="2275332"/>
                    <a:pt x="1633221" y="2275332"/>
                  </a:cubicBezTo>
                  <a:cubicBezTo>
                    <a:pt x="1637666" y="2275332"/>
                    <a:pt x="1641349" y="2269998"/>
                    <a:pt x="1637920" y="2265554"/>
                  </a:cubicBezTo>
                  <a:cubicBezTo>
                    <a:pt x="1593596" y="2211832"/>
                    <a:pt x="1546606" y="2160906"/>
                    <a:pt x="1498220" y="2111503"/>
                  </a:cubicBezTo>
                  <a:cubicBezTo>
                    <a:pt x="1456945" y="2068957"/>
                    <a:pt x="1415670" y="2026286"/>
                    <a:pt x="1372998" y="1983741"/>
                  </a:cubicBezTo>
                  <a:cubicBezTo>
                    <a:pt x="1473581" y="1980566"/>
                    <a:pt x="1574165" y="1977391"/>
                    <a:pt x="1674749" y="1971422"/>
                  </a:cubicBezTo>
                  <a:cubicBezTo>
                    <a:pt x="1775333" y="1965453"/>
                    <a:pt x="1877187" y="1956690"/>
                    <a:pt x="1977645" y="1945132"/>
                  </a:cubicBezTo>
                  <a:cubicBezTo>
                    <a:pt x="1987424" y="1943609"/>
                    <a:pt x="1987170" y="1929638"/>
                    <a:pt x="1977390" y="1928368"/>
                  </a:cubicBezTo>
                  <a:cubicBezTo>
                    <a:pt x="1876552" y="1920367"/>
                    <a:pt x="1774445" y="1915160"/>
                    <a:pt x="1673733" y="1912747"/>
                  </a:cubicBezTo>
                  <a:cubicBezTo>
                    <a:pt x="1598168" y="1911223"/>
                    <a:pt x="1521333" y="1909826"/>
                    <a:pt x="1445768" y="1909826"/>
                  </a:cubicBezTo>
                  <a:cubicBezTo>
                    <a:pt x="1627378" y="1822704"/>
                    <a:pt x="1796161" y="1724660"/>
                    <a:pt x="1949450" y="1615821"/>
                  </a:cubicBezTo>
                  <a:cubicBezTo>
                    <a:pt x="2531999" y="1201547"/>
                    <a:pt x="2846959" y="669036"/>
                    <a:pt x="2837181" y="114173"/>
                  </a:cubicBezTo>
                  <a:cubicBezTo>
                    <a:pt x="2836546" y="75946"/>
                    <a:pt x="2834260" y="37973"/>
                    <a:pt x="2830577" y="127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01193" y="2062988"/>
              <a:ext cx="2884932" cy="2662682"/>
            </a:xfrm>
            <a:custGeom>
              <a:avLst/>
              <a:gdLst/>
              <a:ahLst/>
              <a:cxnLst/>
              <a:rect l="l" t="t" r="r" b="b"/>
              <a:pathLst>
                <a:path w="2884932" h="2662682">
                  <a:moveTo>
                    <a:pt x="0" y="0"/>
                  </a:moveTo>
                  <a:lnTo>
                    <a:pt x="0" y="2662682"/>
                  </a:lnTo>
                  <a:lnTo>
                    <a:pt x="2884932" y="2662682"/>
                  </a:lnTo>
                  <a:lnTo>
                    <a:pt x="288493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6650336" y="7123290"/>
            <a:ext cx="549116" cy="549116"/>
          </a:xfrm>
          <a:custGeom>
            <a:avLst/>
            <a:gdLst/>
            <a:ahLst/>
            <a:cxnLst/>
            <a:rect l="l" t="t" r="r" b="b"/>
            <a:pathLst>
              <a:path w="549116" h="549116">
                <a:moveTo>
                  <a:pt x="0" y="0"/>
                </a:moveTo>
                <a:lnTo>
                  <a:pt x="549116" y="0"/>
                </a:lnTo>
                <a:lnTo>
                  <a:pt x="549116" y="549117"/>
                </a:lnTo>
                <a:lnTo>
                  <a:pt x="0" y="54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86950" y="5486752"/>
            <a:ext cx="7681779" cy="979646"/>
          </a:xfrm>
          <a:custGeom>
            <a:avLst/>
            <a:gdLst/>
            <a:ahLst/>
            <a:cxnLst/>
            <a:rect l="l" t="t" r="r" b="b"/>
            <a:pathLst>
              <a:path w="7681779" h="979646">
                <a:moveTo>
                  <a:pt x="0" y="0"/>
                </a:moveTo>
                <a:lnTo>
                  <a:pt x="7681779" y="0"/>
                </a:lnTo>
                <a:lnTo>
                  <a:pt x="7681779" y="979647"/>
                </a:lnTo>
                <a:lnTo>
                  <a:pt x="0" y="979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053396" y="8783126"/>
            <a:ext cx="2368191" cy="461143"/>
            <a:chOff x="0" y="0"/>
            <a:chExt cx="2368194" cy="461137"/>
          </a:xfrm>
        </p:grpSpPr>
        <p:sp>
          <p:nvSpPr>
            <p:cNvPr id="16" name="Freeform 16"/>
            <p:cNvSpPr/>
            <p:nvPr/>
          </p:nvSpPr>
          <p:spPr>
            <a:xfrm>
              <a:off x="65913" y="75311"/>
              <a:ext cx="307213" cy="307213"/>
            </a:xfrm>
            <a:custGeom>
              <a:avLst/>
              <a:gdLst/>
              <a:ahLst/>
              <a:cxnLst/>
              <a:rect l="l" t="t" r="r" b="b"/>
              <a:pathLst>
                <a:path w="307213" h="307213">
                  <a:moveTo>
                    <a:pt x="127" y="155067"/>
                  </a:moveTo>
                  <a:cubicBezTo>
                    <a:pt x="0" y="144907"/>
                    <a:pt x="889" y="135001"/>
                    <a:pt x="2794" y="124968"/>
                  </a:cubicBezTo>
                  <a:cubicBezTo>
                    <a:pt x="4699" y="114935"/>
                    <a:pt x="7493" y="105410"/>
                    <a:pt x="11303" y="96012"/>
                  </a:cubicBezTo>
                  <a:cubicBezTo>
                    <a:pt x="15113" y="86614"/>
                    <a:pt x="19812" y="77724"/>
                    <a:pt x="25273" y="69342"/>
                  </a:cubicBezTo>
                  <a:cubicBezTo>
                    <a:pt x="30734" y="60960"/>
                    <a:pt x="37084" y="53086"/>
                    <a:pt x="44196" y="45847"/>
                  </a:cubicBezTo>
                  <a:cubicBezTo>
                    <a:pt x="51308" y="38608"/>
                    <a:pt x="59182" y="32258"/>
                    <a:pt x="67437" y="26543"/>
                  </a:cubicBezTo>
                  <a:cubicBezTo>
                    <a:pt x="75692" y="20828"/>
                    <a:pt x="84582" y="16129"/>
                    <a:pt x="93980" y="12192"/>
                  </a:cubicBezTo>
                  <a:cubicBezTo>
                    <a:pt x="103378" y="8255"/>
                    <a:pt x="112903" y="5334"/>
                    <a:pt x="122809" y="3302"/>
                  </a:cubicBezTo>
                  <a:cubicBezTo>
                    <a:pt x="132715" y="1270"/>
                    <a:pt x="142748" y="254"/>
                    <a:pt x="152781" y="127"/>
                  </a:cubicBezTo>
                  <a:cubicBezTo>
                    <a:pt x="162814" y="0"/>
                    <a:pt x="172847" y="1016"/>
                    <a:pt x="182753" y="2921"/>
                  </a:cubicBezTo>
                  <a:cubicBezTo>
                    <a:pt x="192659" y="4826"/>
                    <a:pt x="202311" y="7747"/>
                    <a:pt x="211709" y="11557"/>
                  </a:cubicBezTo>
                  <a:cubicBezTo>
                    <a:pt x="221107" y="15367"/>
                    <a:pt x="229997" y="20066"/>
                    <a:pt x="238379" y="25654"/>
                  </a:cubicBezTo>
                  <a:cubicBezTo>
                    <a:pt x="246761" y="31242"/>
                    <a:pt x="254635" y="37592"/>
                    <a:pt x="261747" y="44704"/>
                  </a:cubicBezTo>
                  <a:cubicBezTo>
                    <a:pt x="268859" y="51816"/>
                    <a:pt x="275336" y="59563"/>
                    <a:pt x="280924" y="67945"/>
                  </a:cubicBezTo>
                  <a:cubicBezTo>
                    <a:pt x="286512" y="76327"/>
                    <a:pt x="291338" y="85217"/>
                    <a:pt x="295275" y="94488"/>
                  </a:cubicBezTo>
                  <a:cubicBezTo>
                    <a:pt x="299212" y="103759"/>
                    <a:pt x="302133" y="113411"/>
                    <a:pt x="304165" y="123317"/>
                  </a:cubicBezTo>
                  <a:cubicBezTo>
                    <a:pt x="306197" y="133223"/>
                    <a:pt x="307213" y="143256"/>
                    <a:pt x="307213" y="153289"/>
                  </a:cubicBezTo>
                  <a:cubicBezTo>
                    <a:pt x="307213" y="163322"/>
                    <a:pt x="306324" y="173355"/>
                    <a:pt x="304292" y="183261"/>
                  </a:cubicBezTo>
                  <a:cubicBezTo>
                    <a:pt x="302260" y="193167"/>
                    <a:pt x="299466" y="202819"/>
                    <a:pt x="295656" y="212090"/>
                  </a:cubicBezTo>
                  <a:cubicBezTo>
                    <a:pt x="291846" y="221361"/>
                    <a:pt x="287147" y="230251"/>
                    <a:pt x="281432" y="238760"/>
                  </a:cubicBezTo>
                  <a:cubicBezTo>
                    <a:pt x="275717" y="247269"/>
                    <a:pt x="269494" y="255016"/>
                    <a:pt x="262382" y="262128"/>
                  </a:cubicBezTo>
                  <a:cubicBezTo>
                    <a:pt x="255270" y="269240"/>
                    <a:pt x="247523" y="275717"/>
                    <a:pt x="239141" y="281305"/>
                  </a:cubicBezTo>
                  <a:cubicBezTo>
                    <a:pt x="230759" y="286893"/>
                    <a:pt x="221869" y="291719"/>
                    <a:pt x="212598" y="295529"/>
                  </a:cubicBezTo>
                  <a:cubicBezTo>
                    <a:pt x="203327" y="299339"/>
                    <a:pt x="193675" y="302387"/>
                    <a:pt x="183769" y="304292"/>
                  </a:cubicBezTo>
                  <a:cubicBezTo>
                    <a:pt x="173863" y="306197"/>
                    <a:pt x="163830" y="307213"/>
                    <a:pt x="153797" y="307213"/>
                  </a:cubicBezTo>
                  <a:cubicBezTo>
                    <a:pt x="143764" y="307213"/>
                    <a:pt x="133858" y="306324"/>
                    <a:pt x="123952" y="304419"/>
                  </a:cubicBezTo>
                  <a:cubicBezTo>
                    <a:pt x="114046" y="302514"/>
                    <a:pt x="104521" y="299593"/>
                    <a:pt x="95250" y="295910"/>
                  </a:cubicBezTo>
                  <a:cubicBezTo>
                    <a:pt x="85979" y="292227"/>
                    <a:pt x="77089" y="287401"/>
                    <a:pt x="68707" y="281940"/>
                  </a:cubicBezTo>
                  <a:cubicBezTo>
                    <a:pt x="60325" y="276479"/>
                    <a:pt x="52578" y="270129"/>
                    <a:pt x="45466" y="263017"/>
                  </a:cubicBezTo>
                  <a:cubicBezTo>
                    <a:pt x="38354" y="255905"/>
                    <a:pt x="32004" y="248285"/>
                    <a:pt x="26289" y="239903"/>
                  </a:cubicBezTo>
                  <a:cubicBezTo>
                    <a:pt x="20574" y="231521"/>
                    <a:pt x="15875" y="222758"/>
                    <a:pt x="12065" y="213487"/>
                  </a:cubicBezTo>
                  <a:cubicBezTo>
                    <a:pt x="8255" y="204216"/>
                    <a:pt x="5207" y="194691"/>
                    <a:pt x="3175" y="184912"/>
                  </a:cubicBezTo>
                  <a:cubicBezTo>
                    <a:pt x="1143" y="175133"/>
                    <a:pt x="127" y="165100"/>
                    <a:pt x="127" y="155067"/>
                  </a:cubicBezTo>
                </a:path>
              </a:pathLst>
            </a:custGeom>
            <a:solidFill>
              <a:srgbClr val="692B1A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47878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5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493"/>
                    <a:pt x="211836" y="11303"/>
                  </a:cubicBezTo>
                  <a:cubicBezTo>
                    <a:pt x="221107" y="15113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030351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5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493"/>
                    <a:pt x="211836" y="11303"/>
                  </a:cubicBezTo>
                  <a:cubicBezTo>
                    <a:pt x="221107" y="15113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12570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4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620"/>
                    <a:pt x="211836" y="11303"/>
                  </a:cubicBezTo>
                  <a:cubicBezTo>
                    <a:pt x="221107" y="14986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995170" y="78232"/>
              <a:ext cx="307086" cy="307086"/>
            </a:xfrm>
            <a:custGeom>
              <a:avLst/>
              <a:gdLst/>
              <a:ahLst/>
              <a:cxnLst/>
              <a:rect l="l" t="t" r="r" b="b"/>
              <a:pathLst>
                <a:path w="307086" h="307086">
                  <a:moveTo>
                    <a:pt x="154051" y="0"/>
                  </a:moveTo>
                  <a:cubicBezTo>
                    <a:pt x="153797" y="0"/>
                    <a:pt x="153543" y="0"/>
                    <a:pt x="153289" y="0"/>
                  </a:cubicBezTo>
                  <a:cubicBezTo>
                    <a:pt x="143129" y="0"/>
                    <a:pt x="133223" y="1016"/>
                    <a:pt x="123317" y="2921"/>
                  </a:cubicBezTo>
                  <a:cubicBezTo>
                    <a:pt x="113411" y="4826"/>
                    <a:pt x="103759" y="7874"/>
                    <a:pt x="94488" y="11684"/>
                  </a:cubicBezTo>
                  <a:cubicBezTo>
                    <a:pt x="85217" y="15494"/>
                    <a:pt x="76327" y="20320"/>
                    <a:pt x="67945" y="25908"/>
                  </a:cubicBezTo>
                  <a:cubicBezTo>
                    <a:pt x="59563" y="31496"/>
                    <a:pt x="51816" y="37973"/>
                    <a:pt x="44704" y="45085"/>
                  </a:cubicBezTo>
                  <a:cubicBezTo>
                    <a:pt x="37592" y="52197"/>
                    <a:pt x="31242" y="60071"/>
                    <a:pt x="25654" y="68453"/>
                  </a:cubicBezTo>
                  <a:cubicBezTo>
                    <a:pt x="20066" y="76835"/>
                    <a:pt x="15367" y="85725"/>
                    <a:pt x="11557" y="95123"/>
                  </a:cubicBezTo>
                  <a:cubicBezTo>
                    <a:pt x="7747" y="104521"/>
                    <a:pt x="4826" y="114046"/>
                    <a:pt x="2921" y="123952"/>
                  </a:cubicBezTo>
                  <a:cubicBezTo>
                    <a:pt x="1016" y="133858"/>
                    <a:pt x="0" y="143891"/>
                    <a:pt x="0" y="153924"/>
                  </a:cubicBezTo>
                  <a:cubicBezTo>
                    <a:pt x="0" y="163957"/>
                    <a:pt x="1016" y="173990"/>
                    <a:pt x="3048" y="183896"/>
                  </a:cubicBezTo>
                  <a:cubicBezTo>
                    <a:pt x="5080" y="193802"/>
                    <a:pt x="8001" y="203454"/>
                    <a:pt x="11938" y="212725"/>
                  </a:cubicBezTo>
                  <a:cubicBezTo>
                    <a:pt x="15875" y="221996"/>
                    <a:pt x="20574" y="230886"/>
                    <a:pt x="26289" y="239268"/>
                  </a:cubicBezTo>
                  <a:cubicBezTo>
                    <a:pt x="32004" y="247650"/>
                    <a:pt x="38354" y="255397"/>
                    <a:pt x="45593" y="262509"/>
                  </a:cubicBezTo>
                  <a:cubicBezTo>
                    <a:pt x="52832" y="269621"/>
                    <a:pt x="60579" y="275971"/>
                    <a:pt x="68961" y="281559"/>
                  </a:cubicBezTo>
                  <a:cubicBezTo>
                    <a:pt x="77343" y="287147"/>
                    <a:pt x="86233" y="291846"/>
                    <a:pt x="95631" y="295656"/>
                  </a:cubicBezTo>
                  <a:cubicBezTo>
                    <a:pt x="105029" y="299466"/>
                    <a:pt x="114681" y="302387"/>
                    <a:pt x="124587" y="304292"/>
                  </a:cubicBezTo>
                  <a:cubicBezTo>
                    <a:pt x="134239" y="306197"/>
                    <a:pt x="143891" y="307086"/>
                    <a:pt x="153670" y="307086"/>
                  </a:cubicBezTo>
                  <a:cubicBezTo>
                    <a:pt x="154051" y="307086"/>
                    <a:pt x="154305" y="307086"/>
                    <a:pt x="154686" y="307086"/>
                  </a:cubicBezTo>
                  <a:cubicBezTo>
                    <a:pt x="164846" y="306959"/>
                    <a:pt x="174752" y="305943"/>
                    <a:pt x="184658" y="303911"/>
                  </a:cubicBezTo>
                  <a:cubicBezTo>
                    <a:pt x="194564" y="301879"/>
                    <a:pt x="204216" y="298831"/>
                    <a:pt x="213487" y="294894"/>
                  </a:cubicBezTo>
                  <a:cubicBezTo>
                    <a:pt x="222758" y="290957"/>
                    <a:pt x="231648" y="286131"/>
                    <a:pt x="240030" y="280416"/>
                  </a:cubicBezTo>
                  <a:cubicBezTo>
                    <a:pt x="248412" y="274701"/>
                    <a:pt x="256159" y="268351"/>
                    <a:pt x="263144" y="261112"/>
                  </a:cubicBezTo>
                  <a:cubicBezTo>
                    <a:pt x="270129" y="253873"/>
                    <a:pt x="276606" y="246126"/>
                    <a:pt x="282067" y="237617"/>
                  </a:cubicBezTo>
                  <a:cubicBezTo>
                    <a:pt x="287528" y="229108"/>
                    <a:pt x="292227" y="220218"/>
                    <a:pt x="296037" y="210947"/>
                  </a:cubicBezTo>
                  <a:cubicBezTo>
                    <a:pt x="299847" y="201676"/>
                    <a:pt x="302641" y="191897"/>
                    <a:pt x="304546" y="181991"/>
                  </a:cubicBezTo>
                  <a:cubicBezTo>
                    <a:pt x="305943" y="174879"/>
                    <a:pt x="306705" y="167767"/>
                    <a:pt x="307086" y="160528"/>
                  </a:cubicBezTo>
                  <a:lnTo>
                    <a:pt x="307086" y="160528"/>
                  </a:lnTo>
                  <a:lnTo>
                    <a:pt x="307086" y="145923"/>
                  </a:lnTo>
                  <a:lnTo>
                    <a:pt x="307086" y="145923"/>
                  </a:lnTo>
                  <a:cubicBezTo>
                    <a:pt x="306705" y="138049"/>
                    <a:pt x="305689" y="130175"/>
                    <a:pt x="304165" y="122301"/>
                  </a:cubicBezTo>
                  <a:cubicBezTo>
                    <a:pt x="302133" y="112522"/>
                    <a:pt x="299212" y="102870"/>
                    <a:pt x="295275" y="93726"/>
                  </a:cubicBezTo>
                  <a:cubicBezTo>
                    <a:pt x="291338" y="84582"/>
                    <a:pt x="286640" y="75692"/>
                    <a:pt x="281052" y="67437"/>
                  </a:cubicBezTo>
                  <a:cubicBezTo>
                    <a:pt x="275463" y="59182"/>
                    <a:pt x="269113" y="51435"/>
                    <a:pt x="261875" y="44323"/>
                  </a:cubicBezTo>
                  <a:cubicBezTo>
                    <a:pt x="254636" y="37211"/>
                    <a:pt x="247016" y="30988"/>
                    <a:pt x="238634" y="25400"/>
                  </a:cubicBezTo>
                  <a:cubicBezTo>
                    <a:pt x="230252" y="19812"/>
                    <a:pt x="221488" y="15240"/>
                    <a:pt x="212091" y="11430"/>
                  </a:cubicBezTo>
                  <a:cubicBezTo>
                    <a:pt x="202693" y="7620"/>
                    <a:pt x="193295" y="4826"/>
                    <a:pt x="183389" y="2921"/>
                  </a:cubicBezTo>
                  <a:cubicBezTo>
                    <a:pt x="173737" y="1016"/>
                    <a:pt x="164085" y="127"/>
                    <a:pt x="154306" y="127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500" y="63500"/>
              <a:ext cx="2241169" cy="334137"/>
            </a:xfrm>
            <a:custGeom>
              <a:avLst/>
              <a:gdLst/>
              <a:ahLst/>
              <a:cxnLst/>
              <a:rect l="l" t="t" r="r" b="b"/>
              <a:pathLst>
                <a:path w="2241169" h="334137">
                  <a:moveTo>
                    <a:pt x="0" y="334137"/>
                  </a:moveTo>
                  <a:lnTo>
                    <a:pt x="2241169" y="334137"/>
                  </a:lnTo>
                  <a:lnTo>
                    <a:pt x="22411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9999640" y="1115539"/>
            <a:ext cx="8351863" cy="9234964"/>
          </a:xfrm>
          <a:custGeom>
            <a:avLst/>
            <a:gdLst/>
            <a:ahLst/>
            <a:cxnLst/>
            <a:rect l="l" t="t" r="r" b="b"/>
            <a:pathLst>
              <a:path w="8351863" h="9234964">
                <a:moveTo>
                  <a:pt x="0" y="0"/>
                </a:moveTo>
                <a:lnTo>
                  <a:pt x="8351863" y="0"/>
                </a:lnTo>
                <a:lnTo>
                  <a:pt x="8351863" y="9234964"/>
                </a:lnTo>
                <a:lnTo>
                  <a:pt x="0" y="92349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50453" y="4136555"/>
            <a:ext cx="6092638" cy="138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74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CHOCO TALES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37072" y="5520547"/>
            <a:ext cx="6304940" cy="77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Every Bite Tells a Story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0453" y="7117337"/>
            <a:ext cx="4500134" cy="44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Presented By : Kashak Jain </a:t>
            </a:r>
          </a:p>
        </p:txBody>
      </p:sp>
      <p:pic>
        <p:nvPicPr>
          <p:cNvPr id="27" name="object 2">
            <a:extLst>
              <a:ext uri="{FF2B5EF4-FFF2-40B4-BE49-F238E27FC236}">
                <a16:creationId xmlns:a16="http://schemas.microsoft.com/office/drawing/2014/main" id="{97FC594C-DCCD-6B77-4331-4B4B183A97C5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E87393E3-0576-DAFE-37DA-F4813E88B39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9628213"/>
            <a:ext cx="6947040" cy="583082"/>
          </a:xfrm>
          <a:custGeom>
            <a:avLst/>
            <a:gdLst/>
            <a:ahLst/>
            <a:cxnLst/>
            <a:rect l="l" t="t" r="r" b="b"/>
            <a:pathLst>
              <a:path w="6947040" h="583082">
                <a:moveTo>
                  <a:pt x="0" y="0"/>
                </a:moveTo>
                <a:lnTo>
                  <a:pt x="6947040" y="0"/>
                </a:lnTo>
                <a:lnTo>
                  <a:pt x="6947040" y="583082"/>
                </a:lnTo>
                <a:lnTo>
                  <a:pt x="0" y="58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503" y="-63503"/>
            <a:ext cx="2952550" cy="4232634"/>
          </a:xfrm>
          <a:custGeom>
            <a:avLst/>
            <a:gdLst/>
            <a:ahLst/>
            <a:cxnLst/>
            <a:rect l="l" t="t" r="r" b="b"/>
            <a:pathLst>
              <a:path w="2952550" h="4232634">
                <a:moveTo>
                  <a:pt x="0" y="0"/>
                </a:moveTo>
                <a:lnTo>
                  <a:pt x="2952550" y="0"/>
                </a:lnTo>
                <a:lnTo>
                  <a:pt x="2952550" y="4232634"/>
                </a:lnTo>
                <a:lnTo>
                  <a:pt x="0" y="4232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63708" y="5437718"/>
            <a:ext cx="12553302" cy="10679611"/>
          </a:xfrm>
          <a:custGeom>
            <a:avLst/>
            <a:gdLst/>
            <a:ahLst/>
            <a:cxnLst/>
            <a:rect l="l" t="t" r="r" b="b"/>
            <a:pathLst>
              <a:path w="12553302" h="10679611">
                <a:moveTo>
                  <a:pt x="0" y="0"/>
                </a:moveTo>
                <a:lnTo>
                  <a:pt x="12553303" y="0"/>
                </a:lnTo>
                <a:lnTo>
                  <a:pt x="12553303" y="10679611"/>
                </a:lnTo>
                <a:lnTo>
                  <a:pt x="0" y="1067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1812" y="894055"/>
            <a:ext cx="11969963" cy="209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CONTACT &amp; CALL TO ACTION</a:t>
            </a:r>
          </a:p>
          <a:p>
            <a:pPr algn="ctr">
              <a:lnSpc>
                <a:spcPts val="4650"/>
              </a:lnSpc>
            </a:pPr>
            <a:r>
              <a:rPr lang="en-US" sz="34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Order Now!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0619" y="7054625"/>
            <a:ext cx="6729527" cy="180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4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Indulge in the magic of handmade chocolates. Every bite tells a story!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3269" y="3511325"/>
            <a:ext cx="5744985" cy="121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4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Instagram: @thechocotales__ WhatsApp: 8460374931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1696" y="5282975"/>
            <a:ext cx="7176011" cy="62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3499" b="1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DM us for custom orders &amp; inquiries!</a:t>
            </a: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826ECCA8-CFDB-6A52-85CA-895C5AEFCB5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10" name="object 3">
            <a:extLst>
              <a:ext uri="{FF2B5EF4-FFF2-40B4-BE49-F238E27FC236}">
                <a16:creationId xmlns:a16="http://schemas.microsoft.com/office/drawing/2014/main" id="{C19095DD-7D3C-D071-C042-44FFF4480158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921" y="5008855"/>
            <a:ext cx="5056289" cy="131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THANKYOU 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2CC1BD3C-3834-A1D8-0C3A-17AE14A5FD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5E7FBFAD-6C01-9E1B-62AC-A25EC33927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15917" y="2478510"/>
            <a:ext cx="9252928" cy="6183097"/>
          </a:xfrm>
          <a:custGeom>
            <a:avLst/>
            <a:gdLst/>
            <a:ahLst/>
            <a:cxnLst/>
            <a:rect l="l" t="t" r="r" b="b"/>
            <a:pathLst>
              <a:path w="9252928" h="6183097">
                <a:moveTo>
                  <a:pt x="0" y="0"/>
                </a:moveTo>
                <a:lnTo>
                  <a:pt x="9252928" y="0"/>
                </a:lnTo>
                <a:lnTo>
                  <a:pt x="9252928" y="6183096"/>
                </a:lnTo>
                <a:lnTo>
                  <a:pt x="0" y="618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95211" y="2719807"/>
            <a:ext cx="5700522" cy="5700512"/>
            <a:chOff x="0" y="0"/>
            <a:chExt cx="7600696" cy="7600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00696" cy="7600696"/>
            </a:xfrm>
            <a:custGeom>
              <a:avLst/>
              <a:gdLst/>
              <a:ahLst/>
              <a:cxnLst/>
              <a:rect l="l" t="t" r="r" b="b"/>
              <a:pathLst>
                <a:path w="7600696" h="7600696">
                  <a:moveTo>
                    <a:pt x="3800348" y="0"/>
                  </a:moveTo>
                  <a:cubicBezTo>
                    <a:pt x="1701419" y="0"/>
                    <a:pt x="0" y="1701419"/>
                    <a:pt x="0" y="3800348"/>
                  </a:cubicBezTo>
                  <a:cubicBezTo>
                    <a:pt x="0" y="5899277"/>
                    <a:pt x="1701419" y="7600696"/>
                    <a:pt x="3800348" y="7600696"/>
                  </a:cubicBezTo>
                  <a:cubicBezTo>
                    <a:pt x="5899277" y="7600696"/>
                    <a:pt x="7600696" y="5899277"/>
                    <a:pt x="7600696" y="3800348"/>
                  </a:cubicBezTo>
                  <a:cubicBezTo>
                    <a:pt x="7600696" y="1701419"/>
                    <a:pt x="5899277" y="0"/>
                    <a:pt x="3800348" y="0"/>
                  </a:cubicBezTo>
                  <a:close/>
                </a:path>
              </a:pathLst>
            </a:custGeom>
            <a:blipFill>
              <a:blip r:embed="rId4"/>
              <a:stretch>
                <a:fillRect l="-48759" t="-97211" r="-62502" b="-8442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63503" y="2472023"/>
            <a:ext cx="8007001" cy="6196070"/>
          </a:xfrm>
          <a:custGeom>
            <a:avLst/>
            <a:gdLst/>
            <a:ahLst/>
            <a:cxnLst/>
            <a:rect l="l" t="t" r="r" b="b"/>
            <a:pathLst>
              <a:path w="8007001" h="6196070">
                <a:moveTo>
                  <a:pt x="0" y="0"/>
                </a:moveTo>
                <a:lnTo>
                  <a:pt x="8007001" y="0"/>
                </a:lnTo>
                <a:lnTo>
                  <a:pt x="8007001" y="6196070"/>
                </a:lnTo>
                <a:lnTo>
                  <a:pt x="0" y="6196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233697" y="7249620"/>
            <a:ext cx="7165067" cy="597665"/>
            <a:chOff x="0" y="0"/>
            <a:chExt cx="7165061" cy="597662"/>
          </a:xfrm>
        </p:grpSpPr>
        <p:sp>
          <p:nvSpPr>
            <p:cNvPr id="7" name="Freeform 7"/>
            <p:cNvSpPr/>
            <p:nvPr/>
          </p:nvSpPr>
          <p:spPr>
            <a:xfrm>
              <a:off x="63754" y="63754"/>
              <a:ext cx="7037451" cy="466471"/>
            </a:xfrm>
            <a:custGeom>
              <a:avLst/>
              <a:gdLst/>
              <a:ahLst/>
              <a:cxnLst/>
              <a:rect l="l" t="t" r="r" b="b"/>
              <a:pathLst>
                <a:path w="7037451" h="466471">
                  <a:moveTo>
                    <a:pt x="235077" y="0"/>
                  </a:moveTo>
                  <a:lnTo>
                    <a:pt x="182372" y="182372"/>
                  </a:lnTo>
                  <a:lnTo>
                    <a:pt x="0" y="235077"/>
                  </a:lnTo>
                  <a:lnTo>
                    <a:pt x="182499" y="287655"/>
                  </a:lnTo>
                  <a:lnTo>
                    <a:pt x="234061" y="466471"/>
                  </a:lnTo>
                  <a:lnTo>
                    <a:pt x="236220" y="466471"/>
                  </a:lnTo>
                  <a:lnTo>
                    <a:pt x="287782" y="287655"/>
                  </a:lnTo>
                  <a:lnTo>
                    <a:pt x="394208" y="256921"/>
                  </a:lnTo>
                  <a:lnTo>
                    <a:pt x="7037451" y="256921"/>
                  </a:lnTo>
                  <a:lnTo>
                    <a:pt x="7037451" y="213106"/>
                  </a:lnTo>
                  <a:lnTo>
                    <a:pt x="394208" y="213106"/>
                  </a:lnTo>
                  <a:lnTo>
                    <a:pt x="287782" y="182372"/>
                  </a:lnTo>
                  <a:lnTo>
                    <a:pt x="235077" y="0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3500"/>
              <a:ext cx="7038086" cy="470662"/>
            </a:xfrm>
            <a:custGeom>
              <a:avLst/>
              <a:gdLst/>
              <a:ahLst/>
              <a:cxnLst/>
              <a:rect l="l" t="t" r="r" b="b"/>
              <a:pathLst>
                <a:path w="7038086" h="470662">
                  <a:moveTo>
                    <a:pt x="0" y="470662"/>
                  </a:moveTo>
                  <a:lnTo>
                    <a:pt x="7038086" y="470662"/>
                  </a:lnTo>
                  <a:lnTo>
                    <a:pt x="70380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761379" y="-63503"/>
            <a:ext cx="2590114" cy="2805284"/>
            <a:chOff x="0" y="0"/>
            <a:chExt cx="2590114" cy="2805290"/>
          </a:xfrm>
        </p:grpSpPr>
        <p:sp>
          <p:nvSpPr>
            <p:cNvPr id="10" name="Freeform 10"/>
            <p:cNvSpPr/>
            <p:nvPr/>
          </p:nvSpPr>
          <p:spPr>
            <a:xfrm>
              <a:off x="1032002" y="1363599"/>
              <a:ext cx="230759" cy="317373"/>
            </a:xfrm>
            <a:custGeom>
              <a:avLst/>
              <a:gdLst/>
              <a:ahLst/>
              <a:cxnLst/>
              <a:rect l="l" t="t" r="r" b="b"/>
              <a:pathLst>
                <a:path w="230759" h="317373">
                  <a:moveTo>
                    <a:pt x="110871" y="317373"/>
                  </a:moveTo>
                  <a:lnTo>
                    <a:pt x="107061" y="299466"/>
                  </a:lnTo>
                  <a:cubicBezTo>
                    <a:pt x="95631" y="242062"/>
                    <a:pt x="57404" y="191135"/>
                    <a:pt x="0" y="155448"/>
                  </a:cubicBezTo>
                  <a:cubicBezTo>
                    <a:pt x="58674" y="118491"/>
                    <a:pt x="99441" y="67437"/>
                    <a:pt x="117348" y="10160"/>
                  </a:cubicBezTo>
                  <a:lnTo>
                    <a:pt x="119888" y="0"/>
                  </a:lnTo>
                  <a:lnTo>
                    <a:pt x="123698" y="17907"/>
                  </a:lnTo>
                  <a:cubicBezTo>
                    <a:pt x="135128" y="75311"/>
                    <a:pt x="173355" y="126238"/>
                    <a:pt x="230759" y="161925"/>
                  </a:cubicBezTo>
                  <a:cubicBezTo>
                    <a:pt x="172085" y="198882"/>
                    <a:pt x="131318" y="249936"/>
                    <a:pt x="113411" y="307213"/>
                  </a:cubicBezTo>
                  <a:lnTo>
                    <a:pt x="110871" y="317373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927354" y="2269998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104521" h="104521">
                  <a:moveTo>
                    <a:pt x="57404" y="2540"/>
                  </a:moveTo>
                  <a:cubicBezTo>
                    <a:pt x="84201" y="5080"/>
                    <a:pt x="104521" y="29337"/>
                    <a:pt x="101981" y="57404"/>
                  </a:cubicBezTo>
                  <a:cubicBezTo>
                    <a:pt x="99441" y="84201"/>
                    <a:pt x="75184" y="104521"/>
                    <a:pt x="47117" y="101981"/>
                  </a:cubicBezTo>
                  <a:cubicBezTo>
                    <a:pt x="20320" y="99441"/>
                    <a:pt x="0" y="75184"/>
                    <a:pt x="2540" y="47117"/>
                  </a:cubicBezTo>
                  <a:cubicBezTo>
                    <a:pt x="6350" y="19050"/>
                    <a:pt x="30607" y="0"/>
                    <a:pt x="57404" y="2540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6929" y="63500"/>
              <a:ext cx="2459609" cy="2676017"/>
            </a:xfrm>
            <a:custGeom>
              <a:avLst/>
              <a:gdLst/>
              <a:ahLst/>
              <a:cxnLst/>
              <a:rect l="l" t="t" r="r" b="b"/>
              <a:pathLst>
                <a:path w="2459609" h="2676017">
                  <a:moveTo>
                    <a:pt x="63627" y="0"/>
                  </a:moveTo>
                  <a:cubicBezTo>
                    <a:pt x="21590" y="131699"/>
                    <a:pt x="0" y="266827"/>
                    <a:pt x="0" y="403860"/>
                  </a:cubicBezTo>
                  <a:cubicBezTo>
                    <a:pt x="0" y="909955"/>
                    <a:pt x="295783" y="1390650"/>
                    <a:pt x="833755" y="1759077"/>
                  </a:cubicBezTo>
                  <a:cubicBezTo>
                    <a:pt x="975233" y="1855978"/>
                    <a:pt x="1130808" y="1942719"/>
                    <a:pt x="1297813" y="2019173"/>
                  </a:cubicBezTo>
                  <a:cubicBezTo>
                    <a:pt x="1228979" y="2020443"/>
                    <a:pt x="1158875" y="2022983"/>
                    <a:pt x="1090041" y="2025523"/>
                  </a:cubicBezTo>
                  <a:cubicBezTo>
                    <a:pt x="998220" y="2029333"/>
                    <a:pt x="905129" y="2035683"/>
                    <a:pt x="813435" y="2044700"/>
                  </a:cubicBezTo>
                  <a:cubicBezTo>
                    <a:pt x="804545" y="2045970"/>
                    <a:pt x="804545" y="2058670"/>
                    <a:pt x="813435" y="2059940"/>
                  </a:cubicBezTo>
                  <a:cubicBezTo>
                    <a:pt x="905256" y="2068830"/>
                    <a:pt x="998347" y="2075180"/>
                    <a:pt x="1090041" y="2079117"/>
                  </a:cubicBezTo>
                  <a:cubicBezTo>
                    <a:pt x="1181735" y="2083054"/>
                    <a:pt x="1273683" y="2084197"/>
                    <a:pt x="1365377" y="2085467"/>
                  </a:cubicBezTo>
                  <a:cubicBezTo>
                    <a:pt x="1327150" y="2124964"/>
                    <a:pt x="1290193" y="2164461"/>
                    <a:pt x="1253236" y="2204085"/>
                  </a:cubicBezTo>
                  <a:cubicBezTo>
                    <a:pt x="1209929" y="2249932"/>
                    <a:pt x="1167765" y="2297176"/>
                    <a:pt x="1128268" y="2346833"/>
                  </a:cubicBezTo>
                  <a:cubicBezTo>
                    <a:pt x="1125220" y="2350897"/>
                    <a:pt x="1128522" y="2355596"/>
                    <a:pt x="1132586" y="2355596"/>
                  </a:cubicBezTo>
                  <a:cubicBezTo>
                    <a:pt x="1133729" y="2355596"/>
                    <a:pt x="1134872" y="2355215"/>
                    <a:pt x="1135888" y="2354453"/>
                  </a:cubicBezTo>
                  <a:cubicBezTo>
                    <a:pt x="1184275" y="2313686"/>
                    <a:pt x="1231519" y="2271649"/>
                    <a:pt x="1278636" y="2229485"/>
                  </a:cubicBezTo>
                  <a:cubicBezTo>
                    <a:pt x="1318133" y="2192528"/>
                    <a:pt x="1357630" y="2155571"/>
                    <a:pt x="1397254" y="2117344"/>
                  </a:cubicBezTo>
                  <a:cubicBezTo>
                    <a:pt x="1397254" y="2209165"/>
                    <a:pt x="1399794" y="2300986"/>
                    <a:pt x="1403604" y="2392680"/>
                  </a:cubicBezTo>
                  <a:cubicBezTo>
                    <a:pt x="1407414" y="2484374"/>
                    <a:pt x="1413764" y="2577592"/>
                    <a:pt x="1422781" y="2669286"/>
                  </a:cubicBezTo>
                  <a:cubicBezTo>
                    <a:pt x="1423416" y="2673731"/>
                    <a:pt x="1426972" y="2676017"/>
                    <a:pt x="1430401" y="2676017"/>
                  </a:cubicBezTo>
                  <a:cubicBezTo>
                    <a:pt x="1433830" y="2676017"/>
                    <a:pt x="1437386" y="2673731"/>
                    <a:pt x="1438021" y="2669286"/>
                  </a:cubicBezTo>
                  <a:cubicBezTo>
                    <a:pt x="1446911" y="2577465"/>
                    <a:pt x="1453261" y="2484374"/>
                    <a:pt x="1457198" y="2392680"/>
                  </a:cubicBezTo>
                  <a:cubicBezTo>
                    <a:pt x="1461135" y="2300986"/>
                    <a:pt x="1462278" y="2209038"/>
                    <a:pt x="1463548" y="2117344"/>
                  </a:cubicBezTo>
                  <a:cubicBezTo>
                    <a:pt x="1501775" y="2155571"/>
                    <a:pt x="1541272" y="2192528"/>
                    <a:pt x="1582166" y="2229485"/>
                  </a:cubicBezTo>
                  <a:cubicBezTo>
                    <a:pt x="1629283" y="2271522"/>
                    <a:pt x="1676527" y="2313686"/>
                    <a:pt x="1724914" y="2353183"/>
                  </a:cubicBezTo>
                  <a:cubicBezTo>
                    <a:pt x="1726057" y="2353945"/>
                    <a:pt x="1727200" y="2354326"/>
                    <a:pt x="1728216" y="2354326"/>
                  </a:cubicBezTo>
                  <a:cubicBezTo>
                    <a:pt x="1732280" y="2354326"/>
                    <a:pt x="1735582" y="2349500"/>
                    <a:pt x="1732534" y="2345563"/>
                  </a:cubicBezTo>
                  <a:cubicBezTo>
                    <a:pt x="1693037" y="2297176"/>
                    <a:pt x="1651000" y="2249932"/>
                    <a:pt x="1608836" y="2202815"/>
                  </a:cubicBezTo>
                  <a:cubicBezTo>
                    <a:pt x="1579499" y="2172208"/>
                    <a:pt x="1551432" y="2142871"/>
                    <a:pt x="1522095" y="2112264"/>
                  </a:cubicBezTo>
                  <a:lnTo>
                    <a:pt x="1522095" y="2112264"/>
                  </a:lnTo>
                  <a:cubicBezTo>
                    <a:pt x="1811655" y="2221865"/>
                    <a:pt x="2128139" y="2300097"/>
                    <a:pt x="2459609" y="2344039"/>
                  </a:cubicBezTo>
                  <a:lnTo>
                    <a:pt x="2459609" y="2303018"/>
                  </a:lnTo>
                  <a:lnTo>
                    <a:pt x="2459609" y="2303018"/>
                  </a:lnTo>
                  <a:cubicBezTo>
                    <a:pt x="2143125" y="2260727"/>
                    <a:pt x="1840865" y="2186686"/>
                    <a:pt x="1562862" y="2084197"/>
                  </a:cubicBezTo>
                  <a:cubicBezTo>
                    <a:pt x="1631696" y="2082927"/>
                    <a:pt x="1701800" y="2080387"/>
                    <a:pt x="1771904" y="2077847"/>
                  </a:cubicBezTo>
                  <a:cubicBezTo>
                    <a:pt x="1864995" y="2074037"/>
                    <a:pt x="1956816" y="2067687"/>
                    <a:pt x="2048510" y="2058670"/>
                  </a:cubicBezTo>
                  <a:cubicBezTo>
                    <a:pt x="2057400" y="2057400"/>
                    <a:pt x="2057400" y="2044700"/>
                    <a:pt x="2048510" y="2043430"/>
                  </a:cubicBezTo>
                  <a:cubicBezTo>
                    <a:pt x="1955419" y="2034540"/>
                    <a:pt x="1863598" y="2028190"/>
                    <a:pt x="1771904" y="2024253"/>
                  </a:cubicBezTo>
                  <a:cubicBezTo>
                    <a:pt x="1678813" y="2020443"/>
                    <a:pt x="1586992" y="2019173"/>
                    <a:pt x="1495298" y="2017903"/>
                  </a:cubicBezTo>
                  <a:cubicBezTo>
                    <a:pt x="1533525" y="1979676"/>
                    <a:pt x="1570482" y="1940179"/>
                    <a:pt x="1607439" y="1899285"/>
                  </a:cubicBezTo>
                  <a:cubicBezTo>
                    <a:pt x="1649476" y="1852168"/>
                    <a:pt x="1691640" y="1804924"/>
                    <a:pt x="1731137" y="1756537"/>
                  </a:cubicBezTo>
                  <a:cubicBezTo>
                    <a:pt x="1734185" y="1752473"/>
                    <a:pt x="1730883" y="1747774"/>
                    <a:pt x="1726819" y="1747774"/>
                  </a:cubicBezTo>
                  <a:cubicBezTo>
                    <a:pt x="1725676" y="1747774"/>
                    <a:pt x="1724533" y="1748155"/>
                    <a:pt x="1723517" y="1748917"/>
                  </a:cubicBezTo>
                  <a:cubicBezTo>
                    <a:pt x="1675130" y="1788414"/>
                    <a:pt x="1627886" y="1830451"/>
                    <a:pt x="1580769" y="1872615"/>
                  </a:cubicBezTo>
                  <a:cubicBezTo>
                    <a:pt x="1541272" y="1909572"/>
                    <a:pt x="1501775" y="1946529"/>
                    <a:pt x="1462151" y="1984756"/>
                  </a:cubicBezTo>
                  <a:cubicBezTo>
                    <a:pt x="1462151" y="1891665"/>
                    <a:pt x="1459611" y="1799844"/>
                    <a:pt x="1455801" y="1708150"/>
                  </a:cubicBezTo>
                  <a:cubicBezTo>
                    <a:pt x="1451991" y="1615059"/>
                    <a:pt x="1445641" y="1523238"/>
                    <a:pt x="1436624" y="1431544"/>
                  </a:cubicBezTo>
                  <a:cubicBezTo>
                    <a:pt x="1435989" y="1427099"/>
                    <a:pt x="1432433" y="1424813"/>
                    <a:pt x="1429004" y="1424813"/>
                  </a:cubicBezTo>
                  <a:cubicBezTo>
                    <a:pt x="1425575" y="1424813"/>
                    <a:pt x="1422019" y="1427099"/>
                    <a:pt x="1421384" y="1431544"/>
                  </a:cubicBezTo>
                  <a:cubicBezTo>
                    <a:pt x="1412494" y="1524635"/>
                    <a:pt x="1406144" y="1616456"/>
                    <a:pt x="1402207" y="1708150"/>
                  </a:cubicBezTo>
                  <a:cubicBezTo>
                    <a:pt x="1398397" y="1801241"/>
                    <a:pt x="1397127" y="1893062"/>
                    <a:pt x="1395857" y="1984756"/>
                  </a:cubicBezTo>
                  <a:cubicBezTo>
                    <a:pt x="1356360" y="1946529"/>
                    <a:pt x="1318133" y="1909572"/>
                    <a:pt x="1277239" y="1872615"/>
                  </a:cubicBezTo>
                  <a:cubicBezTo>
                    <a:pt x="1231392" y="1829308"/>
                    <a:pt x="1184148" y="1787144"/>
                    <a:pt x="1134491" y="1747647"/>
                  </a:cubicBezTo>
                  <a:cubicBezTo>
                    <a:pt x="1133348" y="1746885"/>
                    <a:pt x="1132205" y="1746504"/>
                    <a:pt x="1131189" y="1746504"/>
                  </a:cubicBezTo>
                  <a:cubicBezTo>
                    <a:pt x="1127125" y="1746504"/>
                    <a:pt x="1123823" y="1751330"/>
                    <a:pt x="1126871" y="1755267"/>
                  </a:cubicBezTo>
                  <a:cubicBezTo>
                    <a:pt x="1167638" y="1803654"/>
                    <a:pt x="1209675" y="1850898"/>
                    <a:pt x="1251839" y="1898015"/>
                  </a:cubicBezTo>
                  <a:cubicBezTo>
                    <a:pt x="1281176" y="1929892"/>
                    <a:pt x="1310513" y="1960499"/>
                    <a:pt x="1341120" y="1992376"/>
                  </a:cubicBezTo>
                  <a:cubicBezTo>
                    <a:pt x="1166495" y="1914652"/>
                    <a:pt x="1003300" y="1825371"/>
                    <a:pt x="855345" y="1723390"/>
                  </a:cubicBezTo>
                  <a:cubicBezTo>
                    <a:pt x="328803" y="1363853"/>
                    <a:pt x="39497" y="893445"/>
                    <a:pt x="39497" y="402590"/>
                  </a:cubicBezTo>
                  <a:cubicBezTo>
                    <a:pt x="39497" y="266065"/>
                    <a:pt x="61849" y="131318"/>
                    <a:pt x="105537" y="0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463165" cy="2678303"/>
            </a:xfrm>
            <a:custGeom>
              <a:avLst/>
              <a:gdLst/>
              <a:ahLst/>
              <a:cxnLst/>
              <a:rect l="l" t="t" r="r" b="b"/>
              <a:pathLst>
                <a:path w="2463165" h="2678303">
                  <a:moveTo>
                    <a:pt x="0" y="0"/>
                  </a:moveTo>
                  <a:lnTo>
                    <a:pt x="0" y="2678303"/>
                  </a:lnTo>
                  <a:lnTo>
                    <a:pt x="2463165" y="2678303"/>
                  </a:lnTo>
                  <a:lnTo>
                    <a:pt x="246316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738305" y="2711453"/>
            <a:ext cx="4168245" cy="12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ABOUT 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259332"/>
            <a:ext cx="7335041" cy="295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8"/>
              </a:lnSpc>
            </a:pPr>
            <a:r>
              <a:rPr lang="en-US" sz="27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Choco Tales is a homegrown chocolate brand specializing in handcrafted chocolates made with love. Our mission is to deliver premium, delicious, and customizable chocolates for every occasion.</a:t>
            </a:r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F4D4F7AD-8520-5600-BBC3-5BA48DDB07E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19" name="object 3">
            <a:extLst>
              <a:ext uri="{FF2B5EF4-FFF2-40B4-BE49-F238E27FC236}">
                <a16:creationId xmlns:a16="http://schemas.microsoft.com/office/drawing/2014/main" id="{69AF76D4-7FFE-D350-B9EB-0B437815B2F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0720" y="1264920"/>
            <a:ext cx="7757150" cy="7757150"/>
          </a:xfrm>
          <a:custGeom>
            <a:avLst/>
            <a:gdLst/>
            <a:ahLst/>
            <a:cxnLst/>
            <a:rect l="l" t="t" r="r" b="b"/>
            <a:pathLst>
              <a:path w="7757150" h="7757150">
                <a:moveTo>
                  <a:pt x="0" y="0"/>
                </a:moveTo>
                <a:lnTo>
                  <a:pt x="7757150" y="0"/>
                </a:lnTo>
                <a:lnTo>
                  <a:pt x="7757150" y="7757150"/>
                </a:lnTo>
                <a:lnTo>
                  <a:pt x="0" y="775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608453" y="1492653"/>
            <a:ext cx="4679556" cy="7297607"/>
            <a:chOff x="0" y="0"/>
            <a:chExt cx="6239408" cy="97301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39383" cy="9730105"/>
            </a:xfrm>
            <a:custGeom>
              <a:avLst/>
              <a:gdLst/>
              <a:ahLst/>
              <a:cxnLst/>
              <a:rect l="l" t="t" r="r" b="b"/>
              <a:pathLst>
                <a:path w="6239383" h="9730105">
                  <a:moveTo>
                    <a:pt x="4867783" y="0"/>
                  </a:moveTo>
                  <a:cubicBezTo>
                    <a:pt x="2179447" y="0"/>
                    <a:pt x="0" y="2179447"/>
                    <a:pt x="0" y="4867783"/>
                  </a:cubicBezTo>
                  <a:cubicBezTo>
                    <a:pt x="0" y="7478268"/>
                    <a:pt x="2054860" y="9608820"/>
                    <a:pt x="4635246" y="9730105"/>
                  </a:cubicBezTo>
                  <a:lnTo>
                    <a:pt x="5100320" y="9730105"/>
                  </a:lnTo>
                  <a:cubicBezTo>
                    <a:pt x="5494020" y="9711563"/>
                    <a:pt x="5875528" y="9646286"/>
                    <a:pt x="6239383" y="9539605"/>
                  </a:cubicBezTo>
                  <a:lnTo>
                    <a:pt x="6239383" y="9539605"/>
                  </a:lnTo>
                  <a:lnTo>
                    <a:pt x="6239383" y="195961"/>
                  </a:lnTo>
                  <a:lnTo>
                    <a:pt x="6239383" y="195961"/>
                  </a:lnTo>
                  <a:cubicBezTo>
                    <a:pt x="5804408" y="68453"/>
                    <a:pt x="5344033" y="0"/>
                    <a:pt x="4867783" y="0"/>
                  </a:cubicBezTo>
                  <a:close/>
                </a:path>
              </a:pathLst>
            </a:custGeom>
            <a:blipFill>
              <a:blip r:embed="rId4"/>
              <a:stretch>
                <a:fillRect l="-85224" r="-9212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372414" y="1256614"/>
            <a:ext cx="7773772" cy="7773772"/>
          </a:xfrm>
          <a:custGeom>
            <a:avLst/>
            <a:gdLst/>
            <a:ahLst/>
            <a:cxnLst/>
            <a:rect l="l" t="t" r="r" b="b"/>
            <a:pathLst>
              <a:path w="7773772" h="7773772">
                <a:moveTo>
                  <a:pt x="0" y="0"/>
                </a:moveTo>
                <a:lnTo>
                  <a:pt x="7773772" y="0"/>
                </a:lnTo>
                <a:lnTo>
                  <a:pt x="7773772" y="7773772"/>
                </a:lnTo>
                <a:lnTo>
                  <a:pt x="0" y="7773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745726" y="1028700"/>
            <a:ext cx="2676334" cy="2676334"/>
            <a:chOff x="0" y="0"/>
            <a:chExt cx="3568446" cy="35684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68446" cy="3568446"/>
            </a:xfrm>
            <a:custGeom>
              <a:avLst/>
              <a:gdLst/>
              <a:ahLst/>
              <a:cxnLst/>
              <a:rect l="l" t="t" r="r" b="b"/>
              <a:pathLst>
                <a:path w="3568446" h="3568446">
                  <a:moveTo>
                    <a:pt x="1784223" y="0"/>
                  </a:moveTo>
                  <a:cubicBezTo>
                    <a:pt x="798830" y="0"/>
                    <a:pt x="0" y="798830"/>
                    <a:pt x="0" y="1784223"/>
                  </a:cubicBezTo>
                  <a:cubicBezTo>
                    <a:pt x="0" y="2769616"/>
                    <a:pt x="798830" y="3568446"/>
                    <a:pt x="1784223" y="3568446"/>
                  </a:cubicBezTo>
                  <a:cubicBezTo>
                    <a:pt x="2769616" y="3568446"/>
                    <a:pt x="3568446" y="2769616"/>
                    <a:pt x="3568446" y="1784223"/>
                  </a:cubicBezTo>
                  <a:cubicBezTo>
                    <a:pt x="3568446" y="798830"/>
                    <a:pt x="2769616" y="0"/>
                    <a:pt x="1784223" y="0"/>
                  </a:cubicBezTo>
                  <a:close/>
                </a:path>
              </a:pathLst>
            </a:custGeom>
            <a:blipFill>
              <a:blip r:embed="rId7"/>
              <a:stretch>
                <a:fillRect l="-20881" r="-29118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29330" y="4204306"/>
            <a:ext cx="2676334" cy="2676334"/>
            <a:chOff x="0" y="0"/>
            <a:chExt cx="3568446" cy="35684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8446" cy="3568446"/>
            </a:xfrm>
            <a:custGeom>
              <a:avLst/>
              <a:gdLst/>
              <a:ahLst/>
              <a:cxnLst/>
              <a:rect l="l" t="t" r="r" b="b"/>
              <a:pathLst>
                <a:path w="3568446" h="3568446">
                  <a:moveTo>
                    <a:pt x="1784223" y="0"/>
                  </a:moveTo>
                  <a:cubicBezTo>
                    <a:pt x="798830" y="0"/>
                    <a:pt x="0" y="798830"/>
                    <a:pt x="0" y="1784223"/>
                  </a:cubicBezTo>
                  <a:cubicBezTo>
                    <a:pt x="0" y="2769616"/>
                    <a:pt x="798830" y="3568446"/>
                    <a:pt x="1784223" y="3568446"/>
                  </a:cubicBezTo>
                  <a:cubicBezTo>
                    <a:pt x="2769616" y="3568446"/>
                    <a:pt x="3568446" y="2769616"/>
                    <a:pt x="3568446" y="1784223"/>
                  </a:cubicBezTo>
                  <a:cubicBezTo>
                    <a:pt x="3568446" y="798830"/>
                    <a:pt x="2769616" y="0"/>
                    <a:pt x="1784223" y="0"/>
                  </a:cubicBezTo>
                  <a:close/>
                </a:path>
              </a:pathLst>
            </a:custGeom>
            <a:blipFill>
              <a:blip r:embed="rId8"/>
              <a:stretch>
                <a:fillRect l="-6601" r="-43398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372414" y="6880641"/>
            <a:ext cx="2676334" cy="2676334"/>
            <a:chOff x="0" y="0"/>
            <a:chExt cx="3568446" cy="35684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68446" cy="3568446"/>
            </a:xfrm>
            <a:custGeom>
              <a:avLst/>
              <a:gdLst/>
              <a:ahLst/>
              <a:cxnLst/>
              <a:rect l="l" t="t" r="r" b="b"/>
              <a:pathLst>
                <a:path w="3568446" h="3568446">
                  <a:moveTo>
                    <a:pt x="1784223" y="0"/>
                  </a:moveTo>
                  <a:cubicBezTo>
                    <a:pt x="798830" y="0"/>
                    <a:pt x="0" y="798830"/>
                    <a:pt x="0" y="1784223"/>
                  </a:cubicBezTo>
                  <a:cubicBezTo>
                    <a:pt x="0" y="2769616"/>
                    <a:pt x="798830" y="3568446"/>
                    <a:pt x="1784223" y="3568446"/>
                  </a:cubicBezTo>
                  <a:cubicBezTo>
                    <a:pt x="2769616" y="3568446"/>
                    <a:pt x="3568446" y="2769616"/>
                    <a:pt x="3568446" y="1784223"/>
                  </a:cubicBezTo>
                  <a:cubicBezTo>
                    <a:pt x="3568446" y="798830"/>
                    <a:pt x="2769616" y="0"/>
                    <a:pt x="1784223" y="0"/>
                  </a:cubicBezTo>
                  <a:close/>
                </a:path>
              </a:pathLst>
            </a:custGeom>
            <a:blipFill>
              <a:blip r:embed="rId9"/>
              <a:stretch>
                <a:fillRect l="-16666" r="-1653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541744" y="-2567330"/>
            <a:ext cx="6274613" cy="4869761"/>
          </a:xfrm>
          <a:custGeom>
            <a:avLst/>
            <a:gdLst/>
            <a:ahLst/>
            <a:cxnLst/>
            <a:rect l="l" t="t" r="r" b="b"/>
            <a:pathLst>
              <a:path w="6274613" h="4869761">
                <a:moveTo>
                  <a:pt x="0" y="0"/>
                </a:moveTo>
                <a:lnTo>
                  <a:pt x="6274613" y="0"/>
                </a:lnTo>
                <a:lnTo>
                  <a:pt x="6274613" y="4869761"/>
                </a:lnTo>
                <a:lnTo>
                  <a:pt x="0" y="4869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958452" y="2175424"/>
            <a:ext cx="1072391" cy="933164"/>
          </a:xfrm>
          <a:custGeom>
            <a:avLst/>
            <a:gdLst/>
            <a:ahLst/>
            <a:cxnLst/>
            <a:rect l="l" t="t" r="r" b="b"/>
            <a:pathLst>
              <a:path w="1072391" h="933164">
                <a:moveTo>
                  <a:pt x="0" y="0"/>
                </a:moveTo>
                <a:lnTo>
                  <a:pt x="1072391" y="0"/>
                </a:lnTo>
                <a:lnTo>
                  <a:pt x="1072391" y="933165"/>
                </a:lnTo>
                <a:lnTo>
                  <a:pt x="0" y="9331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58452" y="5730078"/>
            <a:ext cx="1072391" cy="933164"/>
          </a:xfrm>
          <a:custGeom>
            <a:avLst/>
            <a:gdLst/>
            <a:ahLst/>
            <a:cxnLst/>
            <a:rect l="l" t="t" r="r" b="b"/>
            <a:pathLst>
              <a:path w="1072391" h="933164">
                <a:moveTo>
                  <a:pt x="0" y="0"/>
                </a:moveTo>
                <a:lnTo>
                  <a:pt x="1072391" y="0"/>
                </a:lnTo>
                <a:lnTo>
                  <a:pt x="1072391" y="933164"/>
                </a:lnTo>
                <a:lnTo>
                  <a:pt x="0" y="9331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65836" y="965197"/>
            <a:ext cx="6785667" cy="8655282"/>
          </a:xfrm>
          <a:custGeom>
            <a:avLst/>
            <a:gdLst/>
            <a:ahLst/>
            <a:cxnLst/>
            <a:rect l="l" t="t" r="r" b="b"/>
            <a:pathLst>
              <a:path w="6785667" h="8655282">
                <a:moveTo>
                  <a:pt x="0" y="0"/>
                </a:moveTo>
                <a:lnTo>
                  <a:pt x="6785667" y="0"/>
                </a:lnTo>
                <a:lnTo>
                  <a:pt x="6785667" y="8655282"/>
                </a:lnTo>
                <a:lnTo>
                  <a:pt x="0" y="86552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31288" y="5408895"/>
            <a:ext cx="2914240" cy="12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VISION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0165" y="2105339"/>
            <a:ext cx="8124958" cy="236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MISSION</a:t>
            </a:r>
          </a:p>
          <a:p>
            <a:pPr algn="l">
              <a:lnSpc>
                <a:spcPts val="3150"/>
              </a:lnSpc>
            </a:pPr>
            <a:r>
              <a:rPr lang="en-US" sz="2199" spc="4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To create delightful, high-quality chocolates that bring joy to every bite.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10165" y="7023630"/>
            <a:ext cx="8124977" cy="119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To become a go-to brand for premium handmade chocolates, offering unique flavors and elegant packaging for all celebrations.</a:t>
            </a: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5B694695-E8C9-1D90-5E81-5DB836EC2B07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20" name="object 3">
            <a:extLst>
              <a:ext uri="{FF2B5EF4-FFF2-40B4-BE49-F238E27FC236}">
                <a16:creationId xmlns:a16="http://schemas.microsoft.com/office/drawing/2014/main" id="{320DEFD9-D819-A851-A115-E2101CDFFAE6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8656" y="1986915"/>
            <a:ext cx="10234517" cy="6691913"/>
          </a:xfrm>
          <a:custGeom>
            <a:avLst/>
            <a:gdLst/>
            <a:ahLst/>
            <a:cxnLst/>
            <a:rect l="l" t="t" r="r" b="b"/>
            <a:pathLst>
              <a:path w="10234517" h="6691913">
                <a:moveTo>
                  <a:pt x="0" y="0"/>
                </a:moveTo>
                <a:lnTo>
                  <a:pt x="10234517" y="0"/>
                </a:lnTo>
                <a:lnTo>
                  <a:pt x="10234517" y="6691913"/>
                </a:lnTo>
                <a:lnTo>
                  <a:pt x="0" y="6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47271" y="3372079"/>
            <a:ext cx="5301072" cy="5301072"/>
          </a:xfrm>
          <a:custGeom>
            <a:avLst/>
            <a:gdLst/>
            <a:ahLst/>
            <a:cxnLst/>
            <a:rect l="l" t="t" r="r" b="b"/>
            <a:pathLst>
              <a:path w="5301072" h="5301072">
                <a:moveTo>
                  <a:pt x="0" y="0"/>
                </a:moveTo>
                <a:lnTo>
                  <a:pt x="5301072" y="0"/>
                </a:lnTo>
                <a:lnTo>
                  <a:pt x="5301072" y="5301072"/>
                </a:lnTo>
                <a:lnTo>
                  <a:pt x="0" y="5301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02900" y="3527698"/>
            <a:ext cx="4987023" cy="4989824"/>
            <a:chOff x="0" y="0"/>
            <a:chExt cx="6649364" cy="66530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49339" cy="6653149"/>
            </a:xfrm>
            <a:custGeom>
              <a:avLst/>
              <a:gdLst/>
              <a:ahLst/>
              <a:cxnLst/>
              <a:rect l="l" t="t" r="r" b="b"/>
              <a:pathLst>
                <a:path w="6649339" h="6653149">
                  <a:moveTo>
                    <a:pt x="3326511" y="0"/>
                  </a:moveTo>
                  <a:cubicBezTo>
                    <a:pt x="1489837" y="0"/>
                    <a:pt x="762" y="1488694"/>
                    <a:pt x="0" y="3325241"/>
                  </a:cubicBezTo>
                  <a:lnTo>
                    <a:pt x="0" y="3325241"/>
                  </a:lnTo>
                  <a:lnTo>
                    <a:pt x="0" y="3329178"/>
                  </a:lnTo>
                  <a:lnTo>
                    <a:pt x="0" y="3329178"/>
                  </a:lnTo>
                  <a:cubicBezTo>
                    <a:pt x="1397" y="5165217"/>
                    <a:pt x="1490218" y="6653149"/>
                    <a:pt x="3326511" y="6653149"/>
                  </a:cubicBezTo>
                  <a:cubicBezTo>
                    <a:pt x="5110480" y="6653149"/>
                    <a:pt x="6566408" y="5248910"/>
                    <a:pt x="6649339" y="3485515"/>
                  </a:cubicBezTo>
                  <a:lnTo>
                    <a:pt x="6649339" y="3485515"/>
                  </a:lnTo>
                  <a:lnTo>
                    <a:pt x="6649339" y="3167634"/>
                  </a:lnTo>
                  <a:lnTo>
                    <a:pt x="6649339" y="3167634"/>
                  </a:lnTo>
                  <a:cubicBezTo>
                    <a:pt x="6566408" y="1404239"/>
                    <a:pt x="5110480" y="0"/>
                    <a:pt x="3326511" y="0"/>
                  </a:cubicBezTo>
                  <a:close/>
                </a:path>
              </a:pathLst>
            </a:custGeom>
            <a:blipFill>
              <a:blip r:embed="rId6"/>
              <a:stretch>
                <a:fillRect t="-16747" b="-16712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1923421"/>
            <a:ext cx="9152858" cy="6818909"/>
            <a:chOff x="0" y="0"/>
            <a:chExt cx="9152852" cy="6818909"/>
          </a:xfrm>
        </p:grpSpPr>
        <p:sp>
          <p:nvSpPr>
            <p:cNvPr id="7" name="Freeform 7"/>
            <p:cNvSpPr/>
            <p:nvPr/>
          </p:nvSpPr>
          <p:spPr>
            <a:xfrm>
              <a:off x="1478407" y="977392"/>
              <a:ext cx="5899912" cy="19050"/>
            </a:xfrm>
            <a:custGeom>
              <a:avLst/>
              <a:gdLst/>
              <a:ahLst/>
              <a:cxnLst/>
              <a:rect l="l" t="t" r="r" b="b"/>
              <a:pathLst>
                <a:path w="5899912" h="19050">
                  <a:moveTo>
                    <a:pt x="0" y="0"/>
                  </a:moveTo>
                  <a:lnTo>
                    <a:pt x="0" y="19050"/>
                  </a:lnTo>
                  <a:lnTo>
                    <a:pt x="2159000" y="19050"/>
                  </a:lnTo>
                  <a:lnTo>
                    <a:pt x="2159000" y="0"/>
                  </a:lnTo>
                  <a:close/>
                  <a:moveTo>
                    <a:pt x="2273681" y="0"/>
                  </a:moveTo>
                  <a:lnTo>
                    <a:pt x="2273681" y="19050"/>
                  </a:lnTo>
                  <a:lnTo>
                    <a:pt x="5899912" y="19050"/>
                  </a:lnTo>
                  <a:lnTo>
                    <a:pt x="589991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145284" y="6311392"/>
              <a:ext cx="1627251" cy="19050"/>
            </a:xfrm>
            <a:custGeom>
              <a:avLst/>
              <a:gdLst/>
              <a:ahLst/>
              <a:cxnLst/>
              <a:rect l="l" t="t" r="r" b="b"/>
              <a:pathLst>
                <a:path w="1627251" h="19050">
                  <a:moveTo>
                    <a:pt x="0" y="0"/>
                  </a:moveTo>
                  <a:lnTo>
                    <a:pt x="1627251" y="0"/>
                  </a:lnTo>
                  <a:lnTo>
                    <a:pt x="1627251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772535" y="6311392"/>
              <a:ext cx="70739" cy="19050"/>
            </a:xfrm>
            <a:custGeom>
              <a:avLst/>
              <a:gdLst/>
              <a:ahLst/>
              <a:cxnLst/>
              <a:rect l="l" t="t" r="r" b="b"/>
              <a:pathLst>
                <a:path w="70739" h="19050">
                  <a:moveTo>
                    <a:pt x="0" y="0"/>
                  </a:moveTo>
                  <a:lnTo>
                    <a:pt x="70739" y="0"/>
                  </a:lnTo>
                  <a:lnTo>
                    <a:pt x="7073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3500"/>
              <a:ext cx="9025890" cy="6691884"/>
            </a:xfrm>
            <a:custGeom>
              <a:avLst/>
              <a:gdLst/>
              <a:ahLst/>
              <a:cxnLst/>
              <a:rect l="l" t="t" r="r" b="b"/>
              <a:pathLst>
                <a:path w="9025890" h="6691884">
                  <a:moveTo>
                    <a:pt x="0" y="0"/>
                  </a:moveTo>
                  <a:lnTo>
                    <a:pt x="0" y="6691884"/>
                  </a:lnTo>
                  <a:lnTo>
                    <a:pt x="9025890" y="6691884"/>
                  </a:lnTo>
                  <a:lnTo>
                    <a:pt x="902589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202410" y="1237421"/>
            <a:ext cx="2368191" cy="461143"/>
            <a:chOff x="0" y="0"/>
            <a:chExt cx="2368194" cy="461137"/>
          </a:xfrm>
        </p:grpSpPr>
        <p:sp>
          <p:nvSpPr>
            <p:cNvPr id="12" name="Freeform 12"/>
            <p:cNvSpPr/>
            <p:nvPr/>
          </p:nvSpPr>
          <p:spPr>
            <a:xfrm>
              <a:off x="65913" y="75311"/>
              <a:ext cx="307213" cy="307213"/>
            </a:xfrm>
            <a:custGeom>
              <a:avLst/>
              <a:gdLst/>
              <a:ahLst/>
              <a:cxnLst/>
              <a:rect l="l" t="t" r="r" b="b"/>
              <a:pathLst>
                <a:path w="307213" h="307213">
                  <a:moveTo>
                    <a:pt x="127" y="155067"/>
                  </a:moveTo>
                  <a:cubicBezTo>
                    <a:pt x="0" y="144907"/>
                    <a:pt x="889" y="135001"/>
                    <a:pt x="2794" y="124968"/>
                  </a:cubicBezTo>
                  <a:cubicBezTo>
                    <a:pt x="4699" y="114935"/>
                    <a:pt x="7493" y="105410"/>
                    <a:pt x="11303" y="96012"/>
                  </a:cubicBezTo>
                  <a:cubicBezTo>
                    <a:pt x="15113" y="86614"/>
                    <a:pt x="19812" y="77724"/>
                    <a:pt x="25273" y="69342"/>
                  </a:cubicBezTo>
                  <a:cubicBezTo>
                    <a:pt x="30734" y="60960"/>
                    <a:pt x="37084" y="53086"/>
                    <a:pt x="44196" y="45847"/>
                  </a:cubicBezTo>
                  <a:cubicBezTo>
                    <a:pt x="51308" y="38608"/>
                    <a:pt x="59182" y="32258"/>
                    <a:pt x="67437" y="26543"/>
                  </a:cubicBezTo>
                  <a:cubicBezTo>
                    <a:pt x="75692" y="20828"/>
                    <a:pt x="84582" y="16129"/>
                    <a:pt x="93980" y="12192"/>
                  </a:cubicBezTo>
                  <a:cubicBezTo>
                    <a:pt x="103378" y="8255"/>
                    <a:pt x="112903" y="5334"/>
                    <a:pt x="122809" y="3302"/>
                  </a:cubicBezTo>
                  <a:cubicBezTo>
                    <a:pt x="132715" y="1270"/>
                    <a:pt x="142748" y="254"/>
                    <a:pt x="152781" y="127"/>
                  </a:cubicBezTo>
                  <a:cubicBezTo>
                    <a:pt x="162814" y="0"/>
                    <a:pt x="172847" y="1016"/>
                    <a:pt x="182753" y="2921"/>
                  </a:cubicBezTo>
                  <a:cubicBezTo>
                    <a:pt x="192659" y="4826"/>
                    <a:pt x="202311" y="7747"/>
                    <a:pt x="211709" y="11557"/>
                  </a:cubicBezTo>
                  <a:cubicBezTo>
                    <a:pt x="221107" y="15367"/>
                    <a:pt x="229997" y="20066"/>
                    <a:pt x="238379" y="25654"/>
                  </a:cubicBezTo>
                  <a:cubicBezTo>
                    <a:pt x="246761" y="31242"/>
                    <a:pt x="254635" y="37592"/>
                    <a:pt x="261747" y="44704"/>
                  </a:cubicBezTo>
                  <a:cubicBezTo>
                    <a:pt x="268859" y="51816"/>
                    <a:pt x="275336" y="59563"/>
                    <a:pt x="280924" y="67945"/>
                  </a:cubicBezTo>
                  <a:cubicBezTo>
                    <a:pt x="286512" y="76327"/>
                    <a:pt x="291338" y="85217"/>
                    <a:pt x="295275" y="94488"/>
                  </a:cubicBezTo>
                  <a:cubicBezTo>
                    <a:pt x="299212" y="103759"/>
                    <a:pt x="302133" y="113411"/>
                    <a:pt x="304165" y="123317"/>
                  </a:cubicBezTo>
                  <a:cubicBezTo>
                    <a:pt x="306197" y="133223"/>
                    <a:pt x="307213" y="143256"/>
                    <a:pt x="307213" y="153289"/>
                  </a:cubicBezTo>
                  <a:cubicBezTo>
                    <a:pt x="307213" y="163322"/>
                    <a:pt x="306324" y="173355"/>
                    <a:pt x="304292" y="183261"/>
                  </a:cubicBezTo>
                  <a:cubicBezTo>
                    <a:pt x="302260" y="193167"/>
                    <a:pt x="299466" y="202819"/>
                    <a:pt x="295656" y="212090"/>
                  </a:cubicBezTo>
                  <a:cubicBezTo>
                    <a:pt x="291846" y="221361"/>
                    <a:pt x="287147" y="230251"/>
                    <a:pt x="281432" y="238760"/>
                  </a:cubicBezTo>
                  <a:cubicBezTo>
                    <a:pt x="275717" y="247269"/>
                    <a:pt x="269494" y="255016"/>
                    <a:pt x="262382" y="262128"/>
                  </a:cubicBezTo>
                  <a:cubicBezTo>
                    <a:pt x="255270" y="269240"/>
                    <a:pt x="247523" y="275717"/>
                    <a:pt x="239141" y="281305"/>
                  </a:cubicBezTo>
                  <a:cubicBezTo>
                    <a:pt x="230759" y="286893"/>
                    <a:pt x="221869" y="291719"/>
                    <a:pt x="212598" y="295529"/>
                  </a:cubicBezTo>
                  <a:cubicBezTo>
                    <a:pt x="203327" y="299339"/>
                    <a:pt x="193675" y="302387"/>
                    <a:pt x="183769" y="304292"/>
                  </a:cubicBezTo>
                  <a:cubicBezTo>
                    <a:pt x="173863" y="306197"/>
                    <a:pt x="163830" y="307213"/>
                    <a:pt x="153797" y="307213"/>
                  </a:cubicBezTo>
                  <a:cubicBezTo>
                    <a:pt x="143764" y="307213"/>
                    <a:pt x="133858" y="306324"/>
                    <a:pt x="123952" y="304419"/>
                  </a:cubicBezTo>
                  <a:cubicBezTo>
                    <a:pt x="114046" y="302514"/>
                    <a:pt x="104521" y="299593"/>
                    <a:pt x="95250" y="295910"/>
                  </a:cubicBezTo>
                  <a:cubicBezTo>
                    <a:pt x="85979" y="292227"/>
                    <a:pt x="77089" y="287401"/>
                    <a:pt x="68707" y="281940"/>
                  </a:cubicBezTo>
                  <a:cubicBezTo>
                    <a:pt x="60325" y="276479"/>
                    <a:pt x="52578" y="270129"/>
                    <a:pt x="45466" y="263017"/>
                  </a:cubicBezTo>
                  <a:cubicBezTo>
                    <a:pt x="38354" y="255905"/>
                    <a:pt x="32004" y="248285"/>
                    <a:pt x="26289" y="239903"/>
                  </a:cubicBezTo>
                  <a:cubicBezTo>
                    <a:pt x="20574" y="231521"/>
                    <a:pt x="15875" y="222758"/>
                    <a:pt x="12065" y="213487"/>
                  </a:cubicBezTo>
                  <a:cubicBezTo>
                    <a:pt x="8255" y="204216"/>
                    <a:pt x="5207" y="194691"/>
                    <a:pt x="3175" y="184912"/>
                  </a:cubicBezTo>
                  <a:cubicBezTo>
                    <a:pt x="1143" y="175133"/>
                    <a:pt x="127" y="165100"/>
                    <a:pt x="127" y="155067"/>
                  </a:cubicBezTo>
                </a:path>
              </a:pathLst>
            </a:custGeom>
            <a:solidFill>
              <a:srgbClr val="692B1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47878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5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620"/>
                    <a:pt x="211836" y="11303"/>
                  </a:cubicBezTo>
                  <a:cubicBezTo>
                    <a:pt x="221107" y="14986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030351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5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620"/>
                    <a:pt x="211836" y="11303"/>
                  </a:cubicBezTo>
                  <a:cubicBezTo>
                    <a:pt x="221107" y="14986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12570" y="78486"/>
              <a:ext cx="307340" cy="307213"/>
            </a:xfrm>
            <a:custGeom>
              <a:avLst/>
              <a:gdLst/>
              <a:ahLst/>
              <a:cxnLst/>
              <a:rect l="l" t="t" r="r" b="b"/>
              <a:pathLst>
                <a:path w="307340" h="307213">
                  <a:moveTo>
                    <a:pt x="307213" y="151892"/>
                  </a:moveTo>
                  <a:cubicBezTo>
                    <a:pt x="307340" y="162052"/>
                    <a:pt x="306451" y="171958"/>
                    <a:pt x="304546" y="181991"/>
                  </a:cubicBezTo>
                  <a:cubicBezTo>
                    <a:pt x="302641" y="192024"/>
                    <a:pt x="299847" y="201549"/>
                    <a:pt x="296037" y="210947"/>
                  </a:cubicBezTo>
                  <a:cubicBezTo>
                    <a:pt x="292227" y="220345"/>
                    <a:pt x="287528" y="229235"/>
                    <a:pt x="282067" y="237617"/>
                  </a:cubicBezTo>
                  <a:cubicBezTo>
                    <a:pt x="276606" y="245999"/>
                    <a:pt x="270256" y="253873"/>
                    <a:pt x="263144" y="261112"/>
                  </a:cubicBezTo>
                  <a:cubicBezTo>
                    <a:pt x="256032" y="268351"/>
                    <a:pt x="248285" y="274701"/>
                    <a:pt x="240030" y="280416"/>
                  </a:cubicBezTo>
                  <a:cubicBezTo>
                    <a:pt x="231774" y="286131"/>
                    <a:pt x="222885" y="290957"/>
                    <a:pt x="213487" y="294894"/>
                  </a:cubicBezTo>
                  <a:cubicBezTo>
                    <a:pt x="204089" y="298831"/>
                    <a:pt x="194564" y="301752"/>
                    <a:pt x="184658" y="303911"/>
                  </a:cubicBezTo>
                  <a:cubicBezTo>
                    <a:pt x="174752" y="306070"/>
                    <a:pt x="164719" y="306959"/>
                    <a:pt x="154686" y="307086"/>
                  </a:cubicBezTo>
                  <a:cubicBezTo>
                    <a:pt x="144653" y="307213"/>
                    <a:pt x="134620" y="306197"/>
                    <a:pt x="124587" y="304292"/>
                  </a:cubicBezTo>
                  <a:cubicBezTo>
                    <a:pt x="114554" y="302387"/>
                    <a:pt x="105029" y="299466"/>
                    <a:pt x="95631" y="295656"/>
                  </a:cubicBezTo>
                  <a:cubicBezTo>
                    <a:pt x="86233" y="291846"/>
                    <a:pt x="77343" y="287147"/>
                    <a:pt x="68961" y="281559"/>
                  </a:cubicBezTo>
                  <a:cubicBezTo>
                    <a:pt x="60579" y="275971"/>
                    <a:pt x="52705" y="269621"/>
                    <a:pt x="45593" y="262509"/>
                  </a:cubicBezTo>
                  <a:cubicBezTo>
                    <a:pt x="38481" y="255397"/>
                    <a:pt x="32004" y="247650"/>
                    <a:pt x="26289" y="239268"/>
                  </a:cubicBezTo>
                  <a:cubicBezTo>
                    <a:pt x="20574" y="230886"/>
                    <a:pt x="15875" y="221996"/>
                    <a:pt x="11938" y="212725"/>
                  </a:cubicBezTo>
                  <a:cubicBezTo>
                    <a:pt x="8001" y="203454"/>
                    <a:pt x="5080" y="193802"/>
                    <a:pt x="3048" y="183896"/>
                  </a:cubicBezTo>
                  <a:cubicBezTo>
                    <a:pt x="1016" y="173990"/>
                    <a:pt x="0" y="163957"/>
                    <a:pt x="0" y="153924"/>
                  </a:cubicBezTo>
                  <a:cubicBezTo>
                    <a:pt x="0" y="143891"/>
                    <a:pt x="889" y="133858"/>
                    <a:pt x="2921" y="123952"/>
                  </a:cubicBezTo>
                  <a:cubicBezTo>
                    <a:pt x="4953" y="114046"/>
                    <a:pt x="7747" y="104394"/>
                    <a:pt x="11557" y="95123"/>
                  </a:cubicBezTo>
                  <a:cubicBezTo>
                    <a:pt x="15367" y="85852"/>
                    <a:pt x="20066" y="76962"/>
                    <a:pt x="25654" y="68453"/>
                  </a:cubicBezTo>
                  <a:cubicBezTo>
                    <a:pt x="31242" y="59944"/>
                    <a:pt x="37592" y="52197"/>
                    <a:pt x="44704" y="45085"/>
                  </a:cubicBezTo>
                  <a:cubicBezTo>
                    <a:pt x="51816" y="37973"/>
                    <a:pt x="59563" y="31496"/>
                    <a:pt x="67945" y="25908"/>
                  </a:cubicBezTo>
                  <a:cubicBezTo>
                    <a:pt x="76327" y="20320"/>
                    <a:pt x="85217" y="15494"/>
                    <a:pt x="94488" y="11684"/>
                  </a:cubicBezTo>
                  <a:cubicBezTo>
                    <a:pt x="103759" y="7874"/>
                    <a:pt x="113411" y="4826"/>
                    <a:pt x="123317" y="2921"/>
                  </a:cubicBezTo>
                  <a:cubicBezTo>
                    <a:pt x="133223" y="1016"/>
                    <a:pt x="143256" y="0"/>
                    <a:pt x="153289" y="0"/>
                  </a:cubicBezTo>
                  <a:cubicBezTo>
                    <a:pt x="163322" y="0"/>
                    <a:pt x="173228" y="889"/>
                    <a:pt x="183134" y="2794"/>
                  </a:cubicBezTo>
                  <a:cubicBezTo>
                    <a:pt x="193040" y="4699"/>
                    <a:pt x="202565" y="7620"/>
                    <a:pt x="211836" y="11303"/>
                  </a:cubicBezTo>
                  <a:cubicBezTo>
                    <a:pt x="221107" y="14986"/>
                    <a:pt x="229997" y="19812"/>
                    <a:pt x="238379" y="25273"/>
                  </a:cubicBezTo>
                  <a:cubicBezTo>
                    <a:pt x="246761" y="30734"/>
                    <a:pt x="254508" y="37084"/>
                    <a:pt x="261620" y="44196"/>
                  </a:cubicBezTo>
                  <a:cubicBezTo>
                    <a:pt x="268732" y="51308"/>
                    <a:pt x="275082" y="58928"/>
                    <a:pt x="280797" y="67310"/>
                  </a:cubicBezTo>
                  <a:cubicBezTo>
                    <a:pt x="286512" y="75692"/>
                    <a:pt x="291211" y="84455"/>
                    <a:pt x="295021" y="93599"/>
                  </a:cubicBezTo>
                  <a:cubicBezTo>
                    <a:pt x="298831" y="102743"/>
                    <a:pt x="301879" y="112395"/>
                    <a:pt x="303911" y="122174"/>
                  </a:cubicBezTo>
                  <a:cubicBezTo>
                    <a:pt x="305943" y="131953"/>
                    <a:pt x="306959" y="141986"/>
                    <a:pt x="306959" y="152019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995170" y="78232"/>
              <a:ext cx="307086" cy="307086"/>
            </a:xfrm>
            <a:custGeom>
              <a:avLst/>
              <a:gdLst/>
              <a:ahLst/>
              <a:cxnLst/>
              <a:rect l="l" t="t" r="r" b="b"/>
              <a:pathLst>
                <a:path w="307086" h="307086">
                  <a:moveTo>
                    <a:pt x="154051" y="0"/>
                  </a:moveTo>
                  <a:cubicBezTo>
                    <a:pt x="153797" y="0"/>
                    <a:pt x="153543" y="0"/>
                    <a:pt x="153289" y="0"/>
                  </a:cubicBezTo>
                  <a:cubicBezTo>
                    <a:pt x="143129" y="0"/>
                    <a:pt x="133223" y="1016"/>
                    <a:pt x="123317" y="2921"/>
                  </a:cubicBezTo>
                  <a:cubicBezTo>
                    <a:pt x="113411" y="4826"/>
                    <a:pt x="103759" y="7874"/>
                    <a:pt x="94488" y="11684"/>
                  </a:cubicBezTo>
                  <a:cubicBezTo>
                    <a:pt x="85217" y="15494"/>
                    <a:pt x="76327" y="20320"/>
                    <a:pt x="67945" y="25908"/>
                  </a:cubicBezTo>
                  <a:cubicBezTo>
                    <a:pt x="59563" y="31496"/>
                    <a:pt x="51816" y="37973"/>
                    <a:pt x="44704" y="45085"/>
                  </a:cubicBezTo>
                  <a:cubicBezTo>
                    <a:pt x="37592" y="52197"/>
                    <a:pt x="31242" y="60071"/>
                    <a:pt x="25654" y="68453"/>
                  </a:cubicBezTo>
                  <a:cubicBezTo>
                    <a:pt x="20066" y="76835"/>
                    <a:pt x="15367" y="85725"/>
                    <a:pt x="11557" y="95123"/>
                  </a:cubicBezTo>
                  <a:cubicBezTo>
                    <a:pt x="7747" y="104521"/>
                    <a:pt x="4826" y="114046"/>
                    <a:pt x="2921" y="123952"/>
                  </a:cubicBezTo>
                  <a:cubicBezTo>
                    <a:pt x="1016" y="133858"/>
                    <a:pt x="0" y="143891"/>
                    <a:pt x="0" y="153924"/>
                  </a:cubicBezTo>
                  <a:cubicBezTo>
                    <a:pt x="0" y="163957"/>
                    <a:pt x="1016" y="173990"/>
                    <a:pt x="3048" y="183896"/>
                  </a:cubicBezTo>
                  <a:cubicBezTo>
                    <a:pt x="5080" y="193802"/>
                    <a:pt x="8001" y="203454"/>
                    <a:pt x="11938" y="212725"/>
                  </a:cubicBezTo>
                  <a:cubicBezTo>
                    <a:pt x="15875" y="221996"/>
                    <a:pt x="20574" y="230886"/>
                    <a:pt x="26289" y="239268"/>
                  </a:cubicBezTo>
                  <a:cubicBezTo>
                    <a:pt x="32004" y="247650"/>
                    <a:pt x="38354" y="255397"/>
                    <a:pt x="45593" y="262509"/>
                  </a:cubicBezTo>
                  <a:cubicBezTo>
                    <a:pt x="52832" y="269621"/>
                    <a:pt x="60579" y="275971"/>
                    <a:pt x="68961" y="281559"/>
                  </a:cubicBezTo>
                  <a:cubicBezTo>
                    <a:pt x="77343" y="287147"/>
                    <a:pt x="86233" y="291846"/>
                    <a:pt x="95631" y="295656"/>
                  </a:cubicBezTo>
                  <a:cubicBezTo>
                    <a:pt x="105029" y="299466"/>
                    <a:pt x="114681" y="302387"/>
                    <a:pt x="124587" y="304292"/>
                  </a:cubicBezTo>
                  <a:cubicBezTo>
                    <a:pt x="134239" y="306197"/>
                    <a:pt x="143891" y="307086"/>
                    <a:pt x="153670" y="307086"/>
                  </a:cubicBezTo>
                  <a:cubicBezTo>
                    <a:pt x="154051" y="307086"/>
                    <a:pt x="154305" y="307086"/>
                    <a:pt x="154686" y="307086"/>
                  </a:cubicBezTo>
                  <a:cubicBezTo>
                    <a:pt x="164846" y="306959"/>
                    <a:pt x="174752" y="305943"/>
                    <a:pt x="184658" y="303911"/>
                  </a:cubicBezTo>
                  <a:cubicBezTo>
                    <a:pt x="194564" y="301879"/>
                    <a:pt x="204216" y="298831"/>
                    <a:pt x="213487" y="294894"/>
                  </a:cubicBezTo>
                  <a:cubicBezTo>
                    <a:pt x="222758" y="290957"/>
                    <a:pt x="231648" y="286131"/>
                    <a:pt x="240030" y="280416"/>
                  </a:cubicBezTo>
                  <a:cubicBezTo>
                    <a:pt x="248412" y="274701"/>
                    <a:pt x="256159" y="268351"/>
                    <a:pt x="263144" y="261112"/>
                  </a:cubicBezTo>
                  <a:cubicBezTo>
                    <a:pt x="270129" y="253873"/>
                    <a:pt x="276606" y="246126"/>
                    <a:pt x="282067" y="237617"/>
                  </a:cubicBezTo>
                  <a:cubicBezTo>
                    <a:pt x="287528" y="229108"/>
                    <a:pt x="292227" y="220218"/>
                    <a:pt x="296037" y="210947"/>
                  </a:cubicBezTo>
                  <a:cubicBezTo>
                    <a:pt x="299847" y="201676"/>
                    <a:pt x="302641" y="191897"/>
                    <a:pt x="304546" y="181991"/>
                  </a:cubicBezTo>
                  <a:cubicBezTo>
                    <a:pt x="305943" y="174879"/>
                    <a:pt x="306705" y="167767"/>
                    <a:pt x="307086" y="160528"/>
                  </a:cubicBezTo>
                  <a:lnTo>
                    <a:pt x="307086" y="160528"/>
                  </a:lnTo>
                  <a:lnTo>
                    <a:pt x="307086" y="145923"/>
                  </a:lnTo>
                  <a:lnTo>
                    <a:pt x="307086" y="145923"/>
                  </a:lnTo>
                  <a:cubicBezTo>
                    <a:pt x="306705" y="138049"/>
                    <a:pt x="305689" y="130175"/>
                    <a:pt x="304165" y="122301"/>
                  </a:cubicBezTo>
                  <a:cubicBezTo>
                    <a:pt x="302133" y="112522"/>
                    <a:pt x="299212" y="102870"/>
                    <a:pt x="295275" y="93726"/>
                  </a:cubicBezTo>
                  <a:cubicBezTo>
                    <a:pt x="291338" y="84582"/>
                    <a:pt x="286640" y="75692"/>
                    <a:pt x="281052" y="67437"/>
                  </a:cubicBezTo>
                  <a:cubicBezTo>
                    <a:pt x="275463" y="59182"/>
                    <a:pt x="269113" y="51435"/>
                    <a:pt x="261875" y="44323"/>
                  </a:cubicBezTo>
                  <a:cubicBezTo>
                    <a:pt x="254636" y="37211"/>
                    <a:pt x="247016" y="30988"/>
                    <a:pt x="238634" y="25400"/>
                  </a:cubicBezTo>
                  <a:cubicBezTo>
                    <a:pt x="230252" y="19812"/>
                    <a:pt x="221488" y="15240"/>
                    <a:pt x="212091" y="11430"/>
                  </a:cubicBezTo>
                  <a:cubicBezTo>
                    <a:pt x="202693" y="7620"/>
                    <a:pt x="193295" y="4826"/>
                    <a:pt x="183389" y="2921"/>
                  </a:cubicBezTo>
                  <a:cubicBezTo>
                    <a:pt x="173737" y="1016"/>
                    <a:pt x="164085" y="127"/>
                    <a:pt x="154306" y="127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2241169" cy="334137"/>
            </a:xfrm>
            <a:custGeom>
              <a:avLst/>
              <a:gdLst/>
              <a:ahLst/>
              <a:cxnLst/>
              <a:rect l="l" t="t" r="r" b="b"/>
              <a:pathLst>
                <a:path w="2241169" h="334137">
                  <a:moveTo>
                    <a:pt x="0" y="334137"/>
                  </a:moveTo>
                  <a:lnTo>
                    <a:pt x="2241169" y="334137"/>
                  </a:lnTo>
                  <a:lnTo>
                    <a:pt x="22411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0178091" y="3302899"/>
            <a:ext cx="5439432" cy="5439432"/>
          </a:xfrm>
          <a:custGeom>
            <a:avLst/>
            <a:gdLst/>
            <a:ahLst/>
            <a:cxnLst/>
            <a:rect l="l" t="t" r="r" b="b"/>
            <a:pathLst>
              <a:path w="5439432" h="5439432">
                <a:moveTo>
                  <a:pt x="0" y="0"/>
                </a:moveTo>
                <a:lnTo>
                  <a:pt x="5439432" y="0"/>
                </a:lnTo>
                <a:lnTo>
                  <a:pt x="5439432" y="5439432"/>
                </a:lnTo>
                <a:lnTo>
                  <a:pt x="0" y="5439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706259" y="-63503"/>
            <a:ext cx="523856" cy="4395140"/>
            <a:chOff x="0" y="0"/>
            <a:chExt cx="523862" cy="4395140"/>
          </a:xfrm>
        </p:grpSpPr>
        <p:sp>
          <p:nvSpPr>
            <p:cNvPr id="20" name="Freeform 20"/>
            <p:cNvSpPr/>
            <p:nvPr/>
          </p:nvSpPr>
          <p:spPr>
            <a:xfrm>
              <a:off x="63754" y="63500"/>
              <a:ext cx="396240" cy="4267581"/>
            </a:xfrm>
            <a:custGeom>
              <a:avLst/>
              <a:gdLst/>
              <a:ahLst/>
              <a:cxnLst/>
              <a:rect l="l" t="t" r="r" b="b"/>
              <a:pathLst>
                <a:path w="396240" h="4267581">
                  <a:moveTo>
                    <a:pt x="179705" y="0"/>
                  </a:moveTo>
                  <a:lnTo>
                    <a:pt x="179705" y="3935349"/>
                  </a:lnTo>
                  <a:lnTo>
                    <a:pt x="153797" y="4025138"/>
                  </a:lnTo>
                  <a:lnTo>
                    <a:pt x="0" y="4069461"/>
                  </a:lnTo>
                  <a:lnTo>
                    <a:pt x="153797" y="4113784"/>
                  </a:lnTo>
                  <a:lnTo>
                    <a:pt x="198120" y="4267581"/>
                  </a:lnTo>
                  <a:lnTo>
                    <a:pt x="242443" y="4113784"/>
                  </a:lnTo>
                  <a:lnTo>
                    <a:pt x="396240" y="4069461"/>
                  </a:lnTo>
                  <a:lnTo>
                    <a:pt x="242443" y="4025138"/>
                  </a:lnTo>
                  <a:lnTo>
                    <a:pt x="216535" y="3935349"/>
                  </a:lnTo>
                  <a:lnTo>
                    <a:pt x="216535" y="0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500" y="63500"/>
              <a:ext cx="396875" cy="4268089"/>
            </a:xfrm>
            <a:custGeom>
              <a:avLst/>
              <a:gdLst/>
              <a:ahLst/>
              <a:cxnLst/>
              <a:rect l="l" t="t" r="r" b="b"/>
              <a:pathLst>
                <a:path w="396875" h="4268089">
                  <a:moveTo>
                    <a:pt x="0" y="0"/>
                  </a:moveTo>
                  <a:lnTo>
                    <a:pt x="0" y="4268089"/>
                  </a:lnTo>
                  <a:lnTo>
                    <a:pt x="396875" y="4268089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399719" y="1853336"/>
            <a:ext cx="4308796" cy="12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PRODUCTS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4939" y="2550947"/>
            <a:ext cx="6017771" cy="114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We offer a variety of handcrafted chocolates: Classic: (Milk, Dark, White)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4939" y="4074947"/>
            <a:ext cx="3366954" cy="7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Filled: (Nuts / Dry fruits &amp; Oreo)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4939" y="5217947"/>
            <a:ext cx="3827231" cy="7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Customized Chocolates: (Name, Logo, Theme-based)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4939" y="6360947"/>
            <a:ext cx="5415763" cy="7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Gifting Boxes: (Corporate, Wedding, Festive, Birthdays)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4939" y="7503947"/>
            <a:ext cx="6741252" cy="7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Note: All the mentioned flavours are available in both bites &amp; bars. </a:t>
            </a:r>
          </a:p>
        </p:txBody>
      </p:sp>
      <p:pic>
        <p:nvPicPr>
          <p:cNvPr id="28" name="object 2">
            <a:extLst>
              <a:ext uri="{FF2B5EF4-FFF2-40B4-BE49-F238E27FC236}">
                <a16:creationId xmlns:a16="http://schemas.microsoft.com/office/drawing/2014/main" id="{052C6985-9C88-B406-B147-C20DCA06C9E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29" name="object 3">
            <a:extLst>
              <a:ext uri="{FF2B5EF4-FFF2-40B4-BE49-F238E27FC236}">
                <a16:creationId xmlns:a16="http://schemas.microsoft.com/office/drawing/2014/main" id="{30293254-B9F9-68BD-3446-DEA1588DDC6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6801" y="5769674"/>
            <a:ext cx="7810490" cy="7810490"/>
          </a:xfrm>
          <a:custGeom>
            <a:avLst/>
            <a:gdLst/>
            <a:ahLst/>
            <a:cxnLst/>
            <a:rect l="l" t="t" r="r" b="b"/>
            <a:pathLst>
              <a:path w="7810490" h="7810490">
                <a:moveTo>
                  <a:pt x="0" y="0"/>
                </a:moveTo>
                <a:lnTo>
                  <a:pt x="7810490" y="0"/>
                </a:lnTo>
                <a:lnTo>
                  <a:pt x="7810490" y="7810490"/>
                </a:lnTo>
                <a:lnTo>
                  <a:pt x="0" y="781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56096" y="5998969"/>
            <a:ext cx="7231904" cy="4288031"/>
            <a:chOff x="0" y="0"/>
            <a:chExt cx="9642538" cy="57173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42475" cy="5717413"/>
            </a:xfrm>
            <a:custGeom>
              <a:avLst/>
              <a:gdLst/>
              <a:ahLst/>
              <a:cxnLst/>
              <a:rect l="l" t="t" r="r" b="b"/>
              <a:pathLst>
                <a:path w="9642475" h="5717413">
                  <a:moveTo>
                    <a:pt x="4901311" y="0"/>
                  </a:moveTo>
                  <a:cubicBezTo>
                    <a:pt x="2194433" y="0"/>
                    <a:pt x="0" y="2194433"/>
                    <a:pt x="0" y="4901311"/>
                  </a:cubicBezTo>
                  <a:cubicBezTo>
                    <a:pt x="0" y="5179314"/>
                    <a:pt x="23114" y="5451983"/>
                    <a:pt x="67691" y="5717413"/>
                  </a:cubicBezTo>
                  <a:lnTo>
                    <a:pt x="9642475" y="5717413"/>
                  </a:lnTo>
                  <a:lnTo>
                    <a:pt x="9642475" y="3654425"/>
                  </a:lnTo>
                  <a:lnTo>
                    <a:pt x="9642475" y="3654425"/>
                  </a:lnTo>
                  <a:cubicBezTo>
                    <a:pt x="9091041" y="1551432"/>
                    <a:pt x="7177278" y="0"/>
                    <a:pt x="4901311" y="0"/>
                  </a:cubicBezTo>
                  <a:close/>
                </a:path>
              </a:pathLst>
            </a:custGeom>
            <a:blipFill>
              <a:blip r:embed="rId4"/>
              <a:stretch>
                <a:fillRect l="-23367" r="-29267" b="-7135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818438" y="5761311"/>
            <a:ext cx="7827226" cy="7827226"/>
          </a:xfrm>
          <a:custGeom>
            <a:avLst/>
            <a:gdLst/>
            <a:ahLst/>
            <a:cxnLst/>
            <a:rect l="l" t="t" r="r" b="b"/>
            <a:pathLst>
              <a:path w="7827226" h="7827226">
                <a:moveTo>
                  <a:pt x="0" y="0"/>
                </a:moveTo>
                <a:lnTo>
                  <a:pt x="7827226" y="0"/>
                </a:lnTo>
                <a:lnTo>
                  <a:pt x="7827226" y="7827225"/>
                </a:lnTo>
                <a:lnTo>
                  <a:pt x="0" y="7827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19479" y="2247805"/>
            <a:ext cx="4992891" cy="2640873"/>
          </a:xfrm>
          <a:custGeom>
            <a:avLst/>
            <a:gdLst/>
            <a:ahLst/>
            <a:cxnLst/>
            <a:rect l="l" t="t" r="r" b="b"/>
            <a:pathLst>
              <a:path w="4992891" h="2640873">
                <a:moveTo>
                  <a:pt x="0" y="0"/>
                </a:moveTo>
                <a:lnTo>
                  <a:pt x="4992891" y="0"/>
                </a:lnTo>
                <a:lnTo>
                  <a:pt x="4992891" y="2640873"/>
                </a:lnTo>
                <a:lnTo>
                  <a:pt x="0" y="2640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617453" y="1761411"/>
            <a:ext cx="3613728" cy="3613728"/>
            <a:chOff x="0" y="0"/>
            <a:chExt cx="4818304" cy="48183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8380" cy="4818380"/>
            </a:xfrm>
            <a:custGeom>
              <a:avLst/>
              <a:gdLst/>
              <a:ahLst/>
              <a:cxnLst/>
              <a:rect l="l" t="t" r="r" b="b"/>
              <a:pathLst>
                <a:path w="4818380" h="4818380">
                  <a:moveTo>
                    <a:pt x="2409190" y="0"/>
                  </a:moveTo>
                  <a:cubicBezTo>
                    <a:pt x="1078611" y="0"/>
                    <a:pt x="0" y="1078611"/>
                    <a:pt x="0" y="2409190"/>
                  </a:cubicBezTo>
                  <a:cubicBezTo>
                    <a:pt x="0" y="3739769"/>
                    <a:pt x="1078611" y="4818380"/>
                    <a:pt x="2409190" y="4818380"/>
                  </a:cubicBezTo>
                  <a:cubicBezTo>
                    <a:pt x="3739134" y="4818380"/>
                    <a:pt x="4817491" y="3740658"/>
                    <a:pt x="4818380" y="2410841"/>
                  </a:cubicBezTo>
                  <a:lnTo>
                    <a:pt x="4818380" y="2410841"/>
                  </a:lnTo>
                  <a:lnTo>
                    <a:pt x="4818380" y="2408555"/>
                  </a:lnTo>
                  <a:lnTo>
                    <a:pt x="4818380" y="2408555"/>
                  </a:lnTo>
                  <a:cubicBezTo>
                    <a:pt x="4817999" y="1078230"/>
                    <a:pt x="3739515" y="0"/>
                    <a:pt x="2409190" y="0"/>
                  </a:cubicBezTo>
                  <a:close/>
                </a:path>
              </a:pathLst>
            </a:custGeom>
            <a:blipFill>
              <a:blip r:embed="rId9"/>
              <a:stretch>
                <a:fillRect l="-49999" r="1" b="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657893" y="6936877"/>
            <a:ext cx="7207434" cy="6258496"/>
          </a:xfrm>
          <a:custGeom>
            <a:avLst/>
            <a:gdLst/>
            <a:ahLst/>
            <a:cxnLst/>
            <a:rect l="l" t="t" r="r" b="b"/>
            <a:pathLst>
              <a:path w="7207434" h="6258496">
                <a:moveTo>
                  <a:pt x="0" y="0"/>
                </a:moveTo>
                <a:lnTo>
                  <a:pt x="7207434" y="0"/>
                </a:lnTo>
                <a:lnTo>
                  <a:pt x="7207434" y="6258496"/>
                </a:lnTo>
                <a:lnTo>
                  <a:pt x="0" y="6258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15985" y="6637134"/>
            <a:ext cx="4472883" cy="19050"/>
            <a:chOff x="0" y="0"/>
            <a:chExt cx="4472876" cy="190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72940" cy="19050"/>
            </a:xfrm>
            <a:custGeom>
              <a:avLst/>
              <a:gdLst/>
              <a:ahLst/>
              <a:cxnLst/>
              <a:rect l="l" t="t" r="r" b="b"/>
              <a:pathLst>
                <a:path w="4472940" h="19050">
                  <a:moveTo>
                    <a:pt x="0" y="0"/>
                  </a:moveTo>
                  <a:lnTo>
                    <a:pt x="0" y="19050"/>
                  </a:lnTo>
                  <a:lnTo>
                    <a:pt x="2009775" y="19050"/>
                  </a:lnTo>
                  <a:lnTo>
                    <a:pt x="2009775" y="0"/>
                  </a:lnTo>
                  <a:close/>
                  <a:moveTo>
                    <a:pt x="2079879" y="0"/>
                  </a:moveTo>
                  <a:lnTo>
                    <a:pt x="2079879" y="19050"/>
                  </a:lnTo>
                  <a:lnTo>
                    <a:pt x="4472940" y="19050"/>
                  </a:lnTo>
                  <a:lnTo>
                    <a:pt x="447294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315985" y="2522334"/>
            <a:ext cx="4151109" cy="19050"/>
            <a:chOff x="0" y="0"/>
            <a:chExt cx="4151109" cy="19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51122" cy="19050"/>
            </a:xfrm>
            <a:custGeom>
              <a:avLst/>
              <a:gdLst/>
              <a:ahLst/>
              <a:cxnLst/>
              <a:rect l="l" t="t" r="r" b="b"/>
              <a:pathLst>
                <a:path w="4151122" h="19050">
                  <a:moveTo>
                    <a:pt x="0" y="0"/>
                  </a:moveTo>
                  <a:lnTo>
                    <a:pt x="0" y="19050"/>
                  </a:lnTo>
                  <a:lnTo>
                    <a:pt x="3265932" y="19050"/>
                  </a:lnTo>
                  <a:lnTo>
                    <a:pt x="3265932" y="0"/>
                  </a:lnTo>
                  <a:close/>
                  <a:moveTo>
                    <a:pt x="3349879" y="0"/>
                  </a:moveTo>
                  <a:lnTo>
                    <a:pt x="3349879" y="19050"/>
                  </a:lnTo>
                  <a:lnTo>
                    <a:pt x="4151122" y="19050"/>
                  </a:lnTo>
                  <a:lnTo>
                    <a:pt x="415112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315985" y="4922634"/>
            <a:ext cx="3038323" cy="19050"/>
            <a:chOff x="0" y="0"/>
            <a:chExt cx="3038323" cy="190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38348" cy="19050"/>
            </a:xfrm>
            <a:custGeom>
              <a:avLst/>
              <a:gdLst/>
              <a:ahLst/>
              <a:cxnLst/>
              <a:rect l="l" t="t" r="r" b="b"/>
              <a:pathLst>
                <a:path w="3038348" h="19050">
                  <a:moveTo>
                    <a:pt x="0" y="0"/>
                  </a:moveTo>
                  <a:lnTo>
                    <a:pt x="3038348" y="0"/>
                  </a:lnTo>
                  <a:lnTo>
                    <a:pt x="3038348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315985" y="3893934"/>
            <a:ext cx="2829220" cy="19050"/>
            <a:chOff x="0" y="0"/>
            <a:chExt cx="2829217" cy="19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29179" cy="19050"/>
            </a:xfrm>
            <a:custGeom>
              <a:avLst/>
              <a:gdLst/>
              <a:ahLst/>
              <a:cxnLst/>
              <a:rect l="l" t="t" r="r" b="b"/>
              <a:pathLst>
                <a:path w="2829179" h="19050">
                  <a:moveTo>
                    <a:pt x="0" y="0"/>
                  </a:moveTo>
                  <a:lnTo>
                    <a:pt x="2829179" y="0"/>
                  </a:lnTo>
                  <a:lnTo>
                    <a:pt x="2829179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315985" y="3208134"/>
            <a:ext cx="2579932" cy="19050"/>
            <a:chOff x="0" y="0"/>
            <a:chExt cx="2579942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79878" cy="19050"/>
            </a:xfrm>
            <a:custGeom>
              <a:avLst/>
              <a:gdLst/>
              <a:ahLst/>
              <a:cxnLst/>
              <a:rect l="l" t="t" r="r" b="b"/>
              <a:pathLst>
                <a:path w="2579878" h="19050">
                  <a:moveTo>
                    <a:pt x="0" y="0"/>
                  </a:moveTo>
                  <a:lnTo>
                    <a:pt x="0" y="19050"/>
                  </a:lnTo>
                  <a:lnTo>
                    <a:pt x="1366139" y="19050"/>
                  </a:lnTo>
                  <a:lnTo>
                    <a:pt x="1366139" y="0"/>
                  </a:lnTo>
                  <a:close/>
                  <a:moveTo>
                    <a:pt x="1536446" y="0"/>
                  </a:moveTo>
                  <a:lnTo>
                    <a:pt x="1536446" y="19050"/>
                  </a:lnTo>
                  <a:lnTo>
                    <a:pt x="2579878" y="19050"/>
                  </a:lnTo>
                  <a:lnTo>
                    <a:pt x="257987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315985" y="5951334"/>
            <a:ext cx="2275580" cy="19050"/>
            <a:chOff x="0" y="0"/>
            <a:chExt cx="2275586" cy="19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75586" cy="19050"/>
            </a:xfrm>
            <a:custGeom>
              <a:avLst/>
              <a:gdLst/>
              <a:ahLst/>
              <a:cxnLst/>
              <a:rect l="l" t="t" r="r" b="b"/>
              <a:pathLst>
                <a:path w="2275586" h="19050">
                  <a:moveTo>
                    <a:pt x="0" y="0"/>
                  </a:moveTo>
                  <a:lnTo>
                    <a:pt x="0" y="19050"/>
                  </a:lnTo>
                  <a:lnTo>
                    <a:pt x="351282" y="19050"/>
                  </a:lnTo>
                  <a:lnTo>
                    <a:pt x="351282" y="0"/>
                  </a:lnTo>
                  <a:close/>
                  <a:moveTo>
                    <a:pt x="521716" y="0"/>
                  </a:moveTo>
                  <a:lnTo>
                    <a:pt x="521716" y="19050"/>
                  </a:lnTo>
                  <a:lnTo>
                    <a:pt x="1671955" y="19050"/>
                  </a:lnTo>
                  <a:lnTo>
                    <a:pt x="1671955" y="0"/>
                  </a:lnTo>
                  <a:close/>
                  <a:moveTo>
                    <a:pt x="1842262" y="0"/>
                  </a:moveTo>
                  <a:lnTo>
                    <a:pt x="1842262" y="19050"/>
                  </a:lnTo>
                  <a:lnTo>
                    <a:pt x="2040255" y="19050"/>
                  </a:lnTo>
                  <a:lnTo>
                    <a:pt x="2040255" y="0"/>
                  </a:lnTo>
                  <a:close/>
                  <a:moveTo>
                    <a:pt x="2210689" y="0"/>
                  </a:moveTo>
                  <a:lnTo>
                    <a:pt x="2210689" y="19050"/>
                  </a:lnTo>
                  <a:lnTo>
                    <a:pt x="2275586" y="19050"/>
                  </a:lnTo>
                  <a:lnTo>
                    <a:pt x="227558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052473" y="9458144"/>
            <a:ext cx="2183054" cy="433540"/>
          </a:xfrm>
          <a:custGeom>
            <a:avLst/>
            <a:gdLst/>
            <a:ahLst/>
            <a:cxnLst/>
            <a:rect l="l" t="t" r="r" b="b"/>
            <a:pathLst>
              <a:path w="2183054" h="433540">
                <a:moveTo>
                  <a:pt x="0" y="0"/>
                </a:moveTo>
                <a:lnTo>
                  <a:pt x="2183054" y="0"/>
                </a:lnTo>
                <a:lnTo>
                  <a:pt x="2183054" y="433540"/>
                </a:lnTo>
                <a:lnTo>
                  <a:pt x="0" y="433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818438" y="5761311"/>
            <a:ext cx="7469562" cy="4525689"/>
          </a:xfrm>
          <a:custGeom>
            <a:avLst/>
            <a:gdLst/>
            <a:ahLst/>
            <a:cxnLst/>
            <a:rect l="l" t="t" r="r" b="b"/>
            <a:pathLst>
              <a:path w="7469562" h="4525689">
                <a:moveTo>
                  <a:pt x="0" y="0"/>
                </a:moveTo>
                <a:lnTo>
                  <a:pt x="7469562" y="0"/>
                </a:lnTo>
                <a:lnTo>
                  <a:pt x="7469562" y="4525689"/>
                </a:lnTo>
                <a:lnTo>
                  <a:pt x="0" y="45256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553960" y="1697907"/>
            <a:ext cx="5797544" cy="3740725"/>
          </a:xfrm>
          <a:custGeom>
            <a:avLst/>
            <a:gdLst/>
            <a:ahLst/>
            <a:cxnLst/>
            <a:rect l="l" t="t" r="r" b="b"/>
            <a:pathLst>
              <a:path w="5797544" h="3740725">
                <a:moveTo>
                  <a:pt x="0" y="0"/>
                </a:moveTo>
                <a:lnTo>
                  <a:pt x="5797543" y="0"/>
                </a:lnTo>
                <a:lnTo>
                  <a:pt x="5797543" y="3740725"/>
                </a:lnTo>
                <a:lnTo>
                  <a:pt x="0" y="37407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189216" y="6912712"/>
            <a:ext cx="8029042" cy="70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9"/>
              </a:lnSpc>
            </a:pPr>
            <a:r>
              <a:rPr lang="en-US" sz="3756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UNIQUE SELLING PROPOSITION (USP)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15985" y="2212124"/>
            <a:ext cx="4234110" cy="34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 b="1">
                <a:solidFill>
                  <a:srgbClr val="000000"/>
                </a:solidFill>
                <a:latin typeface="Touvlo Bold"/>
                <a:ea typeface="Touvlo Bold"/>
                <a:cs typeface="Touvlo Bold"/>
                <a:sym typeface="Touvlo Bold"/>
              </a:rPr>
              <a:t>What makes Choco Tales special?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15985" y="2894790"/>
            <a:ext cx="8119520" cy="34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Premium Ingredients – Only high-quality cocoa and natural flavors.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15985" y="3580590"/>
            <a:ext cx="8672398" cy="68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Handcrafted with Love – Small-batch chocolates for a personalized touch.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15985" y="4609290"/>
            <a:ext cx="8672274" cy="68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Customization Available – Tailor-made chocolates for special occasions.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15985" y="5637990"/>
            <a:ext cx="6868944" cy="34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Elegant Packaging – Perfect for gifting and celebrations.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15985" y="6323790"/>
            <a:ext cx="7338327" cy="34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No Preservatives, No Artificial Flavors – Pure &amp; natural taste.</a:t>
            </a:r>
          </a:p>
        </p:txBody>
      </p:sp>
      <p:pic>
        <p:nvPicPr>
          <p:cNvPr id="32" name="object 2">
            <a:extLst>
              <a:ext uri="{FF2B5EF4-FFF2-40B4-BE49-F238E27FC236}">
                <a16:creationId xmlns:a16="http://schemas.microsoft.com/office/drawing/2014/main" id="{F0F4EF93-2532-6974-8E74-AE6ED7B44D9F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33" name="object 3">
            <a:extLst>
              <a:ext uri="{FF2B5EF4-FFF2-40B4-BE49-F238E27FC236}">
                <a16:creationId xmlns:a16="http://schemas.microsoft.com/office/drawing/2014/main" id="{D5C56E84-E6EA-9DDE-C1F0-FDDB3A6FAB79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0693" y="2987354"/>
            <a:ext cx="16184794" cy="6209519"/>
          </a:xfrm>
          <a:custGeom>
            <a:avLst/>
            <a:gdLst/>
            <a:ahLst/>
            <a:cxnLst/>
            <a:rect l="l" t="t" r="r" b="b"/>
            <a:pathLst>
              <a:path w="16184794" h="6209519">
                <a:moveTo>
                  <a:pt x="0" y="0"/>
                </a:moveTo>
                <a:lnTo>
                  <a:pt x="16184794" y="0"/>
                </a:lnTo>
                <a:lnTo>
                  <a:pt x="16184794" y="6209519"/>
                </a:lnTo>
                <a:lnTo>
                  <a:pt x="0" y="620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4700" y="4156958"/>
            <a:ext cx="4825898" cy="4823193"/>
            <a:chOff x="0" y="0"/>
            <a:chExt cx="6434531" cy="64309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34582" cy="6430899"/>
            </a:xfrm>
            <a:custGeom>
              <a:avLst/>
              <a:gdLst/>
              <a:ahLst/>
              <a:cxnLst/>
              <a:rect l="l" t="t" r="r" b="b"/>
              <a:pathLst>
                <a:path w="6434582" h="6430899">
                  <a:moveTo>
                    <a:pt x="3214624" y="0"/>
                  </a:moveTo>
                  <a:cubicBezTo>
                    <a:pt x="1439037" y="1397"/>
                    <a:pt x="0" y="1441323"/>
                    <a:pt x="0" y="3217291"/>
                  </a:cubicBezTo>
                  <a:cubicBezTo>
                    <a:pt x="0" y="4942586"/>
                    <a:pt x="1358138" y="6350762"/>
                    <a:pt x="3063621" y="6430899"/>
                  </a:cubicBezTo>
                  <a:lnTo>
                    <a:pt x="3370961" y="6430899"/>
                  </a:lnTo>
                  <a:cubicBezTo>
                    <a:pt x="5076444" y="6350635"/>
                    <a:pt x="6434582" y="4942586"/>
                    <a:pt x="6434582" y="3217291"/>
                  </a:cubicBezTo>
                  <a:cubicBezTo>
                    <a:pt x="6434582" y="1441323"/>
                    <a:pt x="4995545" y="1397"/>
                    <a:pt x="3219831" y="0"/>
                  </a:cubicBezTo>
                  <a:close/>
                </a:path>
              </a:pathLst>
            </a:custGeom>
            <a:blipFill>
              <a:blip r:embed="rId4"/>
              <a:stretch>
                <a:fillRect r="-50142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63503" y="-63503"/>
            <a:ext cx="2715778" cy="3177854"/>
            <a:chOff x="0" y="0"/>
            <a:chExt cx="2715768" cy="3177858"/>
          </a:xfrm>
        </p:grpSpPr>
        <p:sp>
          <p:nvSpPr>
            <p:cNvPr id="6" name="Freeform 6"/>
            <p:cNvSpPr/>
            <p:nvPr/>
          </p:nvSpPr>
          <p:spPr>
            <a:xfrm>
              <a:off x="1347978" y="1615313"/>
              <a:ext cx="250952" cy="345313"/>
            </a:xfrm>
            <a:custGeom>
              <a:avLst/>
              <a:gdLst/>
              <a:ahLst/>
              <a:cxnLst/>
              <a:rect l="l" t="t" r="r" b="b"/>
              <a:pathLst>
                <a:path w="250952" h="345313">
                  <a:moveTo>
                    <a:pt x="130302" y="345313"/>
                  </a:moveTo>
                  <a:lnTo>
                    <a:pt x="134493" y="325882"/>
                  </a:lnTo>
                  <a:cubicBezTo>
                    <a:pt x="146939" y="263525"/>
                    <a:pt x="188595" y="208026"/>
                    <a:pt x="250952" y="169164"/>
                  </a:cubicBezTo>
                  <a:cubicBezTo>
                    <a:pt x="187198" y="128905"/>
                    <a:pt x="142748" y="73533"/>
                    <a:pt x="123444" y="11049"/>
                  </a:cubicBezTo>
                  <a:lnTo>
                    <a:pt x="120650" y="0"/>
                  </a:lnTo>
                  <a:lnTo>
                    <a:pt x="116459" y="19431"/>
                  </a:lnTo>
                  <a:cubicBezTo>
                    <a:pt x="104013" y="81788"/>
                    <a:pt x="62357" y="137287"/>
                    <a:pt x="0" y="176149"/>
                  </a:cubicBezTo>
                  <a:cubicBezTo>
                    <a:pt x="63754" y="216408"/>
                    <a:pt x="108204" y="271780"/>
                    <a:pt x="127508" y="334264"/>
                  </a:cubicBezTo>
                  <a:lnTo>
                    <a:pt x="130302" y="345313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98930" y="2601214"/>
              <a:ext cx="113665" cy="113665"/>
            </a:xfrm>
            <a:custGeom>
              <a:avLst/>
              <a:gdLst/>
              <a:ahLst/>
              <a:cxnLst/>
              <a:rect l="l" t="t" r="r" b="b"/>
              <a:pathLst>
                <a:path w="113665" h="113665">
                  <a:moveTo>
                    <a:pt x="51308" y="2794"/>
                  </a:moveTo>
                  <a:cubicBezTo>
                    <a:pt x="22225" y="5588"/>
                    <a:pt x="0" y="31877"/>
                    <a:pt x="2794" y="62357"/>
                  </a:cubicBezTo>
                  <a:cubicBezTo>
                    <a:pt x="5588" y="91440"/>
                    <a:pt x="31877" y="113665"/>
                    <a:pt x="62357" y="110871"/>
                  </a:cubicBezTo>
                  <a:cubicBezTo>
                    <a:pt x="91440" y="108077"/>
                    <a:pt x="113665" y="81788"/>
                    <a:pt x="110871" y="51308"/>
                  </a:cubicBezTo>
                  <a:cubicBezTo>
                    <a:pt x="106680" y="20828"/>
                    <a:pt x="80391" y="0"/>
                    <a:pt x="51308" y="2794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246" y="63500"/>
              <a:ext cx="2585085" cy="3048508"/>
            </a:xfrm>
            <a:custGeom>
              <a:avLst/>
              <a:gdLst/>
              <a:ahLst/>
              <a:cxnLst/>
              <a:rect l="l" t="t" r="r" b="b"/>
              <a:pathLst>
                <a:path w="2585085" h="3048508">
                  <a:moveTo>
                    <a:pt x="2416937" y="0"/>
                  </a:moveTo>
                  <a:cubicBezTo>
                    <a:pt x="2499614" y="185547"/>
                    <a:pt x="2542286" y="379095"/>
                    <a:pt x="2542286" y="575818"/>
                  </a:cubicBezTo>
                  <a:cubicBezTo>
                    <a:pt x="2542286" y="1109599"/>
                    <a:pt x="2227580" y="1621282"/>
                    <a:pt x="1654937" y="2012315"/>
                  </a:cubicBezTo>
                  <a:cubicBezTo>
                    <a:pt x="1494155" y="2123186"/>
                    <a:pt x="1316609" y="2220341"/>
                    <a:pt x="1126617" y="2304923"/>
                  </a:cubicBezTo>
                  <a:cubicBezTo>
                    <a:pt x="1159891" y="2270252"/>
                    <a:pt x="1191768" y="2236978"/>
                    <a:pt x="1223645" y="2202307"/>
                  </a:cubicBezTo>
                  <a:cubicBezTo>
                    <a:pt x="1269365" y="2150999"/>
                    <a:pt x="1315212" y="2099691"/>
                    <a:pt x="1359535" y="2046986"/>
                  </a:cubicBezTo>
                  <a:cubicBezTo>
                    <a:pt x="1362837" y="2042668"/>
                    <a:pt x="1359154" y="2037461"/>
                    <a:pt x="1354836" y="2037461"/>
                  </a:cubicBezTo>
                  <a:cubicBezTo>
                    <a:pt x="1353693" y="2037461"/>
                    <a:pt x="1352423" y="2037842"/>
                    <a:pt x="1351280" y="2038731"/>
                  </a:cubicBezTo>
                  <a:cubicBezTo>
                    <a:pt x="1297178" y="2081657"/>
                    <a:pt x="1245870" y="2127504"/>
                    <a:pt x="1195959" y="2174621"/>
                  </a:cubicBezTo>
                  <a:cubicBezTo>
                    <a:pt x="1151636" y="2214880"/>
                    <a:pt x="1109980" y="2255012"/>
                    <a:pt x="1067054" y="2296668"/>
                  </a:cubicBezTo>
                  <a:cubicBezTo>
                    <a:pt x="1065657" y="2196846"/>
                    <a:pt x="1064260" y="2097024"/>
                    <a:pt x="1060069" y="1995805"/>
                  </a:cubicBezTo>
                  <a:cubicBezTo>
                    <a:pt x="1055878" y="1895983"/>
                    <a:pt x="1049020" y="1796161"/>
                    <a:pt x="1039241" y="1694942"/>
                  </a:cubicBezTo>
                  <a:cubicBezTo>
                    <a:pt x="1038606" y="1690116"/>
                    <a:pt x="1034796" y="1687703"/>
                    <a:pt x="1030859" y="1687703"/>
                  </a:cubicBezTo>
                  <a:cubicBezTo>
                    <a:pt x="1026922" y="1687703"/>
                    <a:pt x="1023239" y="1690116"/>
                    <a:pt x="1022477" y="1694942"/>
                  </a:cubicBezTo>
                  <a:cubicBezTo>
                    <a:pt x="1012825" y="1794764"/>
                    <a:pt x="1005840" y="1894586"/>
                    <a:pt x="1001649" y="1995805"/>
                  </a:cubicBezTo>
                  <a:cubicBezTo>
                    <a:pt x="997458" y="2095627"/>
                    <a:pt x="994664" y="2195449"/>
                    <a:pt x="994664" y="2296668"/>
                  </a:cubicBezTo>
                  <a:cubicBezTo>
                    <a:pt x="951738" y="2255012"/>
                    <a:pt x="908685" y="2214880"/>
                    <a:pt x="865759" y="2174621"/>
                  </a:cubicBezTo>
                  <a:cubicBezTo>
                    <a:pt x="814451" y="2128901"/>
                    <a:pt x="763143" y="2083054"/>
                    <a:pt x="710438" y="2040128"/>
                  </a:cubicBezTo>
                  <a:cubicBezTo>
                    <a:pt x="709295" y="2039239"/>
                    <a:pt x="708025" y="2038858"/>
                    <a:pt x="706882" y="2038858"/>
                  </a:cubicBezTo>
                  <a:cubicBezTo>
                    <a:pt x="702437" y="2038858"/>
                    <a:pt x="698881" y="2044065"/>
                    <a:pt x="702183" y="2048383"/>
                  </a:cubicBezTo>
                  <a:cubicBezTo>
                    <a:pt x="745109" y="2101088"/>
                    <a:pt x="790956" y="2152396"/>
                    <a:pt x="836676" y="2203704"/>
                  </a:cubicBezTo>
                  <a:cubicBezTo>
                    <a:pt x="876935" y="2248027"/>
                    <a:pt x="917067" y="2291080"/>
                    <a:pt x="958723" y="2332609"/>
                  </a:cubicBezTo>
                  <a:cubicBezTo>
                    <a:pt x="858901" y="2334006"/>
                    <a:pt x="759079" y="2335403"/>
                    <a:pt x="657860" y="2339594"/>
                  </a:cubicBezTo>
                  <a:cubicBezTo>
                    <a:pt x="558038" y="2343785"/>
                    <a:pt x="458216" y="2350643"/>
                    <a:pt x="356997" y="2360422"/>
                  </a:cubicBezTo>
                  <a:cubicBezTo>
                    <a:pt x="347345" y="2361819"/>
                    <a:pt x="347345" y="2375662"/>
                    <a:pt x="356997" y="2377059"/>
                  </a:cubicBezTo>
                  <a:cubicBezTo>
                    <a:pt x="456819" y="2386711"/>
                    <a:pt x="556641" y="2393696"/>
                    <a:pt x="657860" y="2397887"/>
                  </a:cubicBezTo>
                  <a:cubicBezTo>
                    <a:pt x="734060" y="2400681"/>
                    <a:pt x="810387" y="2403475"/>
                    <a:pt x="885190" y="2404872"/>
                  </a:cubicBezTo>
                  <a:cubicBezTo>
                    <a:pt x="609219" y="2506726"/>
                    <a:pt x="311531" y="2582545"/>
                    <a:pt x="0" y="2630043"/>
                  </a:cubicBezTo>
                  <a:lnTo>
                    <a:pt x="0" y="2674747"/>
                  </a:lnTo>
                  <a:cubicBezTo>
                    <a:pt x="327787" y="2625217"/>
                    <a:pt x="640969" y="2544699"/>
                    <a:pt x="929513" y="2435479"/>
                  </a:cubicBezTo>
                  <a:cubicBezTo>
                    <a:pt x="897636" y="2468753"/>
                    <a:pt x="867156" y="2500630"/>
                    <a:pt x="835279" y="2533904"/>
                  </a:cubicBezTo>
                  <a:cubicBezTo>
                    <a:pt x="789559" y="2585212"/>
                    <a:pt x="743712" y="2636520"/>
                    <a:pt x="700786" y="2689225"/>
                  </a:cubicBezTo>
                  <a:cubicBezTo>
                    <a:pt x="697484" y="2693543"/>
                    <a:pt x="701167" y="2698750"/>
                    <a:pt x="705485" y="2698750"/>
                  </a:cubicBezTo>
                  <a:cubicBezTo>
                    <a:pt x="706628" y="2698750"/>
                    <a:pt x="707898" y="2698369"/>
                    <a:pt x="709041" y="2697480"/>
                  </a:cubicBezTo>
                  <a:cubicBezTo>
                    <a:pt x="761746" y="2654554"/>
                    <a:pt x="813054" y="2608707"/>
                    <a:pt x="864362" y="2562987"/>
                  </a:cubicBezTo>
                  <a:cubicBezTo>
                    <a:pt x="908685" y="2522728"/>
                    <a:pt x="951738" y="2482596"/>
                    <a:pt x="993267" y="2440940"/>
                  </a:cubicBezTo>
                  <a:cubicBezTo>
                    <a:pt x="994664" y="2540762"/>
                    <a:pt x="996061" y="2640584"/>
                    <a:pt x="1000252" y="2740406"/>
                  </a:cubicBezTo>
                  <a:cubicBezTo>
                    <a:pt x="1004443" y="2840228"/>
                    <a:pt x="1011301" y="2941447"/>
                    <a:pt x="1021080" y="3041269"/>
                  </a:cubicBezTo>
                  <a:cubicBezTo>
                    <a:pt x="1021715" y="3046095"/>
                    <a:pt x="1025525" y="3048508"/>
                    <a:pt x="1029462" y="3048508"/>
                  </a:cubicBezTo>
                  <a:cubicBezTo>
                    <a:pt x="1033399" y="3048508"/>
                    <a:pt x="1037082" y="3046095"/>
                    <a:pt x="1037844" y="3041269"/>
                  </a:cubicBezTo>
                  <a:cubicBezTo>
                    <a:pt x="1047496" y="2941447"/>
                    <a:pt x="1054481" y="2840228"/>
                    <a:pt x="1058672" y="2740406"/>
                  </a:cubicBezTo>
                  <a:cubicBezTo>
                    <a:pt x="1062863" y="2640584"/>
                    <a:pt x="1065657" y="2540762"/>
                    <a:pt x="1065657" y="2440940"/>
                  </a:cubicBezTo>
                  <a:cubicBezTo>
                    <a:pt x="1108583" y="2482596"/>
                    <a:pt x="1151636" y="2522728"/>
                    <a:pt x="1194562" y="2562987"/>
                  </a:cubicBezTo>
                  <a:cubicBezTo>
                    <a:pt x="1245870" y="2608707"/>
                    <a:pt x="1297178" y="2654554"/>
                    <a:pt x="1349883" y="2698877"/>
                  </a:cubicBezTo>
                  <a:cubicBezTo>
                    <a:pt x="1351026" y="2699766"/>
                    <a:pt x="1352296" y="2700147"/>
                    <a:pt x="1353439" y="2700147"/>
                  </a:cubicBezTo>
                  <a:cubicBezTo>
                    <a:pt x="1357884" y="2700147"/>
                    <a:pt x="1361440" y="2694940"/>
                    <a:pt x="1358138" y="2690622"/>
                  </a:cubicBezTo>
                  <a:cubicBezTo>
                    <a:pt x="1315212" y="2636520"/>
                    <a:pt x="1269365" y="2585212"/>
                    <a:pt x="1222248" y="2535301"/>
                  </a:cubicBezTo>
                  <a:cubicBezTo>
                    <a:pt x="1181989" y="2492375"/>
                    <a:pt x="1141857" y="2449322"/>
                    <a:pt x="1100201" y="2406396"/>
                  </a:cubicBezTo>
                  <a:cubicBezTo>
                    <a:pt x="1200023" y="2404999"/>
                    <a:pt x="1299845" y="2403602"/>
                    <a:pt x="1399667" y="2399411"/>
                  </a:cubicBezTo>
                  <a:cubicBezTo>
                    <a:pt x="1499489" y="2395220"/>
                    <a:pt x="1600708" y="2388362"/>
                    <a:pt x="1700530" y="2378583"/>
                  </a:cubicBezTo>
                  <a:cubicBezTo>
                    <a:pt x="1710182" y="2377186"/>
                    <a:pt x="1710182" y="2363343"/>
                    <a:pt x="1700530" y="2361946"/>
                  </a:cubicBezTo>
                  <a:cubicBezTo>
                    <a:pt x="1600708" y="2352294"/>
                    <a:pt x="1499489" y="2345309"/>
                    <a:pt x="1399667" y="2341118"/>
                  </a:cubicBezTo>
                  <a:cubicBezTo>
                    <a:pt x="1324737" y="2338324"/>
                    <a:pt x="1248537" y="2335530"/>
                    <a:pt x="1173607" y="2334133"/>
                  </a:cubicBezTo>
                  <a:cubicBezTo>
                    <a:pt x="1355217" y="2250948"/>
                    <a:pt x="1524381" y="2156714"/>
                    <a:pt x="1678305" y="2051304"/>
                  </a:cubicBezTo>
                  <a:cubicBezTo>
                    <a:pt x="2263394" y="1650619"/>
                    <a:pt x="2585085" y="1127887"/>
                    <a:pt x="2585085" y="577469"/>
                  </a:cubicBezTo>
                  <a:cubicBezTo>
                    <a:pt x="2585085" y="380238"/>
                    <a:pt x="2543937" y="186309"/>
                    <a:pt x="2464181" y="254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3500"/>
              <a:ext cx="2588768" cy="3050794"/>
            </a:xfrm>
            <a:custGeom>
              <a:avLst/>
              <a:gdLst/>
              <a:ahLst/>
              <a:cxnLst/>
              <a:rect l="l" t="t" r="r" b="b"/>
              <a:pathLst>
                <a:path w="2588768" h="3050794">
                  <a:moveTo>
                    <a:pt x="0" y="0"/>
                  </a:moveTo>
                  <a:lnTo>
                    <a:pt x="0" y="3050794"/>
                  </a:lnTo>
                  <a:lnTo>
                    <a:pt x="2588768" y="3050794"/>
                  </a:lnTo>
                  <a:lnTo>
                    <a:pt x="258876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544973" y="271491"/>
            <a:ext cx="1072391" cy="933164"/>
            <a:chOff x="0" y="0"/>
            <a:chExt cx="1072401" cy="933171"/>
          </a:xfrm>
        </p:grpSpPr>
        <p:sp>
          <p:nvSpPr>
            <p:cNvPr id="11" name="Freeform 11"/>
            <p:cNvSpPr/>
            <p:nvPr/>
          </p:nvSpPr>
          <p:spPr>
            <a:xfrm>
              <a:off x="182753" y="64008"/>
              <a:ext cx="277368" cy="727202"/>
            </a:xfrm>
            <a:custGeom>
              <a:avLst/>
              <a:gdLst/>
              <a:ahLst/>
              <a:cxnLst/>
              <a:rect l="l" t="t" r="r" b="b"/>
              <a:pathLst>
                <a:path w="277368" h="727202">
                  <a:moveTo>
                    <a:pt x="81407" y="635"/>
                  </a:moveTo>
                  <a:cubicBezTo>
                    <a:pt x="73025" y="635"/>
                    <a:pt x="64516" y="1651"/>
                    <a:pt x="56007" y="3683"/>
                  </a:cubicBezTo>
                  <a:cubicBezTo>
                    <a:pt x="40386" y="6604"/>
                    <a:pt x="27940" y="14605"/>
                    <a:pt x="18669" y="27559"/>
                  </a:cubicBezTo>
                  <a:cubicBezTo>
                    <a:pt x="9271" y="39116"/>
                    <a:pt x="3810" y="52324"/>
                    <a:pt x="2286" y="67056"/>
                  </a:cubicBezTo>
                  <a:cubicBezTo>
                    <a:pt x="762" y="77851"/>
                    <a:pt x="0" y="88646"/>
                    <a:pt x="127" y="99568"/>
                  </a:cubicBezTo>
                  <a:cubicBezTo>
                    <a:pt x="381" y="108204"/>
                    <a:pt x="1524" y="116840"/>
                    <a:pt x="3302" y="125349"/>
                  </a:cubicBezTo>
                  <a:cubicBezTo>
                    <a:pt x="7239" y="145288"/>
                    <a:pt x="12954" y="164592"/>
                    <a:pt x="20574" y="183515"/>
                  </a:cubicBezTo>
                  <a:cubicBezTo>
                    <a:pt x="25273" y="194056"/>
                    <a:pt x="28067" y="205486"/>
                    <a:pt x="31750" y="216408"/>
                  </a:cubicBezTo>
                  <a:lnTo>
                    <a:pt x="31369" y="215646"/>
                  </a:lnTo>
                  <a:cubicBezTo>
                    <a:pt x="36322" y="225425"/>
                    <a:pt x="39751" y="235585"/>
                    <a:pt x="41783" y="246380"/>
                  </a:cubicBezTo>
                  <a:cubicBezTo>
                    <a:pt x="46482" y="267589"/>
                    <a:pt x="51562" y="288671"/>
                    <a:pt x="58039" y="309372"/>
                  </a:cubicBezTo>
                  <a:cubicBezTo>
                    <a:pt x="62484" y="323850"/>
                    <a:pt x="69596" y="337439"/>
                    <a:pt x="75438" y="351536"/>
                  </a:cubicBezTo>
                  <a:cubicBezTo>
                    <a:pt x="77470" y="356235"/>
                    <a:pt x="79248" y="360934"/>
                    <a:pt x="80772" y="365760"/>
                  </a:cubicBezTo>
                  <a:cubicBezTo>
                    <a:pt x="82042" y="369951"/>
                    <a:pt x="83820" y="373888"/>
                    <a:pt x="86106" y="377571"/>
                  </a:cubicBezTo>
                  <a:cubicBezTo>
                    <a:pt x="91948" y="385953"/>
                    <a:pt x="96012" y="395224"/>
                    <a:pt x="98425" y="405130"/>
                  </a:cubicBezTo>
                  <a:cubicBezTo>
                    <a:pt x="99060" y="408051"/>
                    <a:pt x="100203" y="410591"/>
                    <a:pt x="102108" y="412877"/>
                  </a:cubicBezTo>
                  <a:cubicBezTo>
                    <a:pt x="107950" y="421259"/>
                    <a:pt x="112014" y="430530"/>
                    <a:pt x="114300" y="440563"/>
                  </a:cubicBezTo>
                  <a:cubicBezTo>
                    <a:pt x="117475" y="452501"/>
                    <a:pt x="122047" y="463931"/>
                    <a:pt x="127762" y="474726"/>
                  </a:cubicBezTo>
                  <a:cubicBezTo>
                    <a:pt x="129159" y="477266"/>
                    <a:pt x="130429" y="479933"/>
                    <a:pt x="131445" y="482600"/>
                  </a:cubicBezTo>
                  <a:cubicBezTo>
                    <a:pt x="138303" y="499364"/>
                    <a:pt x="145288" y="516001"/>
                    <a:pt x="151765" y="532892"/>
                  </a:cubicBezTo>
                  <a:cubicBezTo>
                    <a:pt x="154686" y="540385"/>
                    <a:pt x="156972" y="548005"/>
                    <a:pt x="158496" y="555752"/>
                  </a:cubicBezTo>
                  <a:cubicBezTo>
                    <a:pt x="160782" y="569341"/>
                    <a:pt x="163957" y="582676"/>
                    <a:pt x="168402" y="595757"/>
                  </a:cubicBezTo>
                  <a:cubicBezTo>
                    <a:pt x="168910" y="597154"/>
                    <a:pt x="169291" y="598424"/>
                    <a:pt x="169545" y="599948"/>
                  </a:cubicBezTo>
                  <a:cubicBezTo>
                    <a:pt x="170688" y="617347"/>
                    <a:pt x="176403" y="633984"/>
                    <a:pt x="179197" y="651129"/>
                  </a:cubicBezTo>
                  <a:cubicBezTo>
                    <a:pt x="182118" y="668909"/>
                    <a:pt x="185420" y="686816"/>
                    <a:pt x="186563" y="704850"/>
                  </a:cubicBezTo>
                  <a:cubicBezTo>
                    <a:pt x="186690" y="712089"/>
                    <a:pt x="187960" y="719201"/>
                    <a:pt x="190119" y="726059"/>
                  </a:cubicBezTo>
                  <a:cubicBezTo>
                    <a:pt x="190500" y="726694"/>
                    <a:pt x="191008" y="727075"/>
                    <a:pt x="191770" y="727202"/>
                  </a:cubicBezTo>
                  <a:cubicBezTo>
                    <a:pt x="191897" y="727202"/>
                    <a:pt x="192024" y="727202"/>
                    <a:pt x="192151" y="727202"/>
                  </a:cubicBezTo>
                  <a:cubicBezTo>
                    <a:pt x="192786" y="727202"/>
                    <a:pt x="193294" y="726948"/>
                    <a:pt x="193802" y="726440"/>
                  </a:cubicBezTo>
                  <a:cubicBezTo>
                    <a:pt x="195707" y="724281"/>
                    <a:pt x="197231" y="721868"/>
                    <a:pt x="198247" y="719201"/>
                  </a:cubicBezTo>
                  <a:cubicBezTo>
                    <a:pt x="201930" y="707390"/>
                    <a:pt x="204978" y="695579"/>
                    <a:pt x="208407" y="683641"/>
                  </a:cubicBezTo>
                  <a:cubicBezTo>
                    <a:pt x="218440" y="648843"/>
                    <a:pt x="228473" y="614172"/>
                    <a:pt x="238379" y="579247"/>
                  </a:cubicBezTo>
                  <a:cubicBezTo>
                    <a:pt x="241173" y="569468"/>
                    <a:pt x="243332" y="559562"/>
                    <a:pt x="245745" y="549783"/>
                  </a:cubicBezTo>
                  <a:cubicBezTo>
                    <a:pt x="250698" y="533908"/>
                    <a:pt x="254381" y="517652"/>
                    <a:pt x="257048" y="501142"/>
                  </a:cubicBezTo>
                  <a:cubicBezTo>
                    <a:pt x="257810" y="494792"/>
                    <a:pt x="260731" y="488569"/>
                    <a:pt x="261874" y="482219"/>
                  </a:cubicBezTo>
                  <a:cubicBezTo>
                    <a:pt x="265811" y="465328"/>
                    <a:pt x="268097" y="448183"/>
                    <a:pt x="268605" y="430784"/>
                  </a:cubicBezTo>
                  <a:cubicBezTo>
                    <a:pt x="268986" y="415544"/>
                    <a:pt x="270383" y="400431"/>
                    <a:pt x="272923" y="385445"/>
                  </a:cubicBezTo>
                  <a:cubicBezTo>
                    <a:pt x="276352" y="358013"/>
                    <a:pt x="277368" y="330581"/>
                    <a:pt x="276098" y="303022"/>
                  </a:cubicBezTo>
                  <a:cubicBezTo>
                    <a:pt x="275844" y="296545"/>
                    <a:pt x="276987" y="289941"/>
                    <a:pt x="276479" y="283464"/>
                  </a:cubicBezTo>
                  <a:cubicBezTo>
                    <a:pt x="275590" y="273431"/>
                    <a:pt x="273939" y="263398"/>
                    <a:pt x="272288" y="253365"/>
                  </a:cubicBezTo>
                  <a:cubicBezTo>
                    <a:pt x="271272" y="246888"/>
                    <a:pt x="269621" y="240665"/>
                    <a:pt x="268478" y="234188"/>
                  </a:cubicBezTo>
                  <a:cubicBezTo>
                    <a:pt x="265430" y="212598"/>
                    <a:pt x="259588" y="191770"/>
                    <a:pt x="250825" y="171704"/>
                  </a:cubicBezTo>
                  <a:cubicBezTo>
                    <a:pt x="246253" y="161925"/>
                    <a:pt x="243078" y="151384"/>
                    <a:pt x="238760" y="141478"/>
                  </a:cubicBezTo>
                  <a:cubicBezTo>
                    <a:pt x="229743" y="120904"/>
                    <a:pt x="218059" y="101600"/>
                    <a:pt x="207518" y="81915"/>
                  </a:cubicBezTo>
                  <a:cubicBezTo>
                    <a:pt x="205486" y="77978"/>
                    <a:pt x="203073" y="74422"/>
                    <a:pt x="200279" y="71120"/>
                  </a:cubicBezTo>
                  <a:cubicBezTo>
                    <a:pt x="187198" y="56642"/>
                    <a:pt x="175768" y="40767"/>
                    <a:pt x="160782" y="27940"/>
                  </a:cubicBezTo>
                  <a:cubicBezTo>
                    <a:pt x="156591" y="24003"/>
                    <a:pt x="152654" y="19685"/>
                    <a:pt x="148971" y="15240"/>
                  </a:cubicBezTo>
                  <a:lnTo>
                    <a:pt x="150368" y="16002"/>
                  </a:lnTo>
                  <a:lnTo>
                    <a:pt x="149479" y="15113"/>
                  </a:lnTo>
                  <a:cubicBezTo>
                    <a:pt x="146558" y="14986"/>
                    <a:pt x="143764" y="14351"/>
                    <a:pt x="140970" y="13589"/>
                  </a:cubicBezTo>
                  <a:cubicBezTo>
                    <a:pt x="130810" y="9652"/>
                    <a:pt x="120523" y="6350"/>
                    <a:pt x="109855" y="3810"/>
                  </a:cubicBezTo>
                  <a:cubicBezTo>
                    <a:pt x="100457" y="1270"/>
                    <a:pt x="91059" y="0"/>
                    <a:pt x="81534" y="0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26720" y="490474"/>
              <a:ext cx="563118" cy="378968"/>
            </a:xfrm>
            <a:custGeom>
              <a:avLst/>
              <a:gdLst/>
              <a:ahLst/>
              <a:cxnLst/>
              <a:rect l="l" t="t" r="r" b="b"/>
              <a:pathLst>
                <a:path w="563118" h="378968">
                  <a:moveTo>
                    <a:pt x="889" y="378333"/>
                  </a:moveTo>
                  <a:lnTo>
                    <a:pt x="127" y="377952"/>
                  </a:lnTo>
                  <a:lnTo>
                    <a:pt x="1270" y="378968"/>
                  </a:lnTo>
                  <a:cubicBezTo>
                    <a:pt x="0" y="375158"/>
                    <a:pt x="635" y="371729"/>
                    <a:pt x="3175" y="368681"/>
                  </a:cubicBezTo>
                  <a:cubicBezTo>
                    <a:pt x="14224" y="353441"/>
                    <a:pt x="23876" y="337185"/>
                    <a:pt x="37211" y="323723"/>
                  </a:cubicBezTo>
                  <a:cubicBezTo>
                    <a:pt x="40767" y="320167"/>
                    <a:pt x="44196" y="316357"/>
                    <a:pt x="47244" y="312293"/>
                  </a:cubicBezTo>
                  <a:cubicBezTo>
                    <a:pt x="59563" y="297053"/>
                    <a:pt x="73279" y="283083"/>
                    <a:pt x="88265" y="270510"/>
                  </a:cubicBezTo>
                  <a:cubicBezTo>
                    <a:pt x="110363" y="250698"/>
                    <a:pt x="131953" y="230251"/>
                    <a:pt x="153035" y="209296"/>
                  </a:cubicBezTo>
                  <a:cubicBezTo>
                    <a:pt x="156972" y="204089"/>
                    <a:pt x="161290" y="199263"/>
                    <a:pt x="165862" y="194691"/>
                  </a:cubicBezTo>
                  <a:cubicBezTo>
                    <a:pt x="179705" y="184277"/>
                    <a:pt x="191008" y="170688"/>
                    <a:pt x="206375" y="161925"/>
                  </a:cubicBezTo>
                  <a:cubicBezTo>
                    <a:pt x="213614" y="157099"/>
                    <a:pt x="220472" y="151892"/>
                    <a:pt x="226949" y="146050"/>
                  </a:cubicBezTo>
                  <a:cubicBezTo>
                    <a:pt x="230378" y="143383"/>
                    <a:pt x="233553" y="140462"/>
                    <a:pt x="237109" y="137922"/>
                  </a:cubicBezTo>
                  <a:cubicBezTo>
                    <a:pt x="246507" y="131064"/>
                    <a:pt x="256032" y="124587"/>
                    <a:pt x="265303" y="117602"/>
                  </a:cubicBezTo>
                  <a:cubicBezTo>
                    <a:pt x="284861" y="102616"/>
                    <a:pt x="305689" y="89281"/>
                    <a:pt x="324612" y="73533"/>
                  </a:cubicBezTo>
                  <a:cubicBezTo>
                    <a:pt x="326263" y="72136"/>
                    <a:pt x="328041" y="70866"/>
                    <a:pt x="329946" y="69850"/>
                  </a:cubicBezTo>
                  <a:cubicBezTo>
                    <a:pt x="347218" y="59182"/>
                    <a:pt x="364744" y="49022"/>
                    <a:pt x="381635" y="37846"/>
                  </a:cubicBezTo>
                  <a:cubicBezTo>
                    <a:pt x="398907" y="27178"/>
                    <a:pt x="417195" y="18542"/>
                    <a:pt x="436499" y="12192"/>
                  </a:cubicBezTo>
                  <a:cubicBezTo>
                    <a:pt x="446024" y="8636"/>
                    <a:pt x="455803" y="5969"/>
                    <a:pt x="465709" y="4064"/>
                  </a:cubicBezTo>
                  <a:cubicBezTo>
                    <a:pt x="481838" y="0"/>
                    <a:pt x="497332" y="1651"/>
                    <a:pt x="512318" y="8890"/>
                  </a:cubicBezTo>
                  <a:cubicBezTo>
                    <a:pt x="516128" y="10922"/>
                    <a:pt x="520319" y="12446"/>
                    <a:pt x="524256" y="14097"/>
                  </a:cubicBezTo>
                  <a:cubicBezTo>
                    <a:pt x="535813" y="19177"/>
                    <a:pt x="545084" y="27051"/>
                    <a:pt x="552069" y="37592"/>
                  </a:cubicBezTo>
                  <a:cubicBezTo>
                    <a:pt x="557530" y="45085"/>
                    <a:pt x="560832" y="53467"/>
                    <a:pt x="561975" y="62611"/>
                  </a:cubicBezTo>
                  <a:cubicBezTo>
                    <a:pt x="563118" y="71755"/>
                    <a:pt x="561848" y="80772"/>
                    <a:pt x="558165" y="89281"/>
                  </a:cubicBezTo>
                  <a:cubicBezTo>
                    <a:pt x="550291" y="109474"/>
                    <a:pt x="537337" y="125730"/>
                    <a:pt x="519303" y="137795"/>
                  </a:cubicBezTo>
                  <a:cubicBezTo>
                    <a:pt x="514477" y="140970"/>
                    <a:pt x="509524" y="144018"/>
                    <a:pt x="504698" y="147320"/>
                  </a:cubicBezTo>
                  <a:cubicBezTo>
                    <a:pt x="488569" y="158496"/>
                    <a:pt x="471170" y="167513"/>
                    <a:pt x="452882" y="174498"/>
                  </a:cubicBezTo>
                  <a:cubicBezTo>
                    <a:pt x="441960" y="178562"/>
                    <a:pt x="431165" y="182499"/>
                    <a:pt x="420370" y="186944"/>
                  </a:cubicBezTo>
                  <a:cubicBezTo>
                    <a:pt x="379476" y="203708"/>
                    <a:pt x="338074" y="219075"/>
                    <a:pt x="296418" y="234061"/>
                  </a:cubicBezTo>
                  <a:cubicBezTo>
                    <a:pt x="275971" y="241427"/>
                    <a:pt x="255651" y="248920"/>
                    <a:pt x="235331" y="256540"/>
                  </a:cubicBezTo>
                  <a:cubicBezTo>
                    <a:pt x="226441" y="259715"/>
                    <a:pt x="217805" y="263398"/>
                    <a:pt x="209296" y="267589"/>
                  </a:cubicBezTo>
                  <a:cubicBezTo>
                    <a:pt x="189357" y="278003"/>
                    <a:pt x="168910" y="287147"/>
                    <a:pt x="148844" y="297180"/>
                  </a:cubicBezTo>
                  <a:cubicBezTo>
                    <a:pt x="130683" y="306197"/>
                    <a:pt x="112649" y="315595"/>
                    <a:pt x="94742" y="325120"/>
                  </a:cubicBezTo>
                  <a:cubicBezTo>
                    <a:pt x="81915" y="331851"/>
                    <a:pt x="69596" y="339598"/>
                    <a:pt x="56642" y="346075"/>
                  </a:cubicBezTo>
                  <a:cubicBezTo>
                    <a:pt x="42926" y="352679"/>
                    <a:pt x="29972" y="360680"/>
                    <a:pt x="17907" y="369951"/>
                  </a:cubicBezTo>
                  <a:cubicBezTo>
                    <a:pt x="12827" y="374269"/>
                    <a:pt x="6985" y="377063"/>
                    <a:pt x="381" y="37820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12445" y="246253"/>
              <a:ext cx="301244" cy="335661"/>
            </a:xfrm>
            <a:custGeom>
              <a:avLst/>
              <a:gdLst/>
              <a:ahLst/>
              <a:cxnLst/>
              <a:rect l="l" t="t" r="r" b="b"/>
              <a:pathLst>
                <a:path w="301244" h="335661">
                  <a:moveTo>
                    <a:pt x="225806" y="1270"/>
                  </a:moveTo>
                  <a:cubicBezTo>
                    <a:pt x="242189" y="0"/>
                    <a:pt x="257937" y="2286"/>
                    <a:pt x="273304" y="7874"/>
                  </a:cubicBezTo>
                  <a:cubicBezTo>
                    <a:pt x="278257" y="9779"/>
                    <a:pt x="282067" y="13081"/>
                    <a:pt x="284607" y="17653"/>
                  </a:cubicBezTo>
                  <a:cubicBezTo>
                    <a:pt x="288925" y="26035"/>
                    <a:pt x="293370" y="34417"/>
                    <a:pt x="296799" y="43053"/>
                  </a:cubicBezTo>
                  <a:cubicBezTo>
                    <a:pt x="301244" y="54356"/>
                    <a:pt x="301244" y="65786"/>
                    <a:pt x="296672" y="77089"/>
                  </a:cubicBezTo>
                  <a:cubicBezTo>
                    <a:pt x="295148" y="81153"/>
                    <a:pt x="293243" y="85090"/>
                    <a:pt x="291211" y="88900"/>
                  </a:cubicBezTo>
                  <a:cubicBezTo>
                    <a:pt x="282067" y="105537"/>
                    <a:pt x="270383" y="120269"/>
                    <a:pt x="256159" y="132842"/>
                  </a:cubicBezTo>
                  <a:cubicBezTo>
                    <a:pt x="237109" y="150622"/>
                    <a:pt x="216027" y="166243"/>
                    <a:pt x="195961" y="182753"/>
                  </a:cubicBezTo>
                  <a:cubicBezTo>
                    <a:pt x="185420" y="191516"/>
                    <a:pt x="173609" y="198882"/>
                    <a:pt x="162306" y="206502"/>
                  </a:cubicBezTo>
                  <a:cubicBezTo>
                    <a:pt x="150368" y="214630"/>
                    <a:pt x="137922" y="222123"/>
                    <a:pt x="125984" y="230251"/>
                  </a:cubicBezTo>
                  <a:cubicBezTo>
                    <a:pt x="120523" y="233807"/>
                    <a:pt x="115316" y="237871"/>
                    <a:pt x="110617" y="242316"/>
                  </a:cubicBezTo>
                  <a:cubicBezTo>
                    <a:pt x="97663" y="255016"/>
                    <a:pt x="82169" y="264541"/>
                    <a:pt x="69850" y="278003"/>
                  </a:cubicBezTo>
                  <a:cubicBezTo>
                    <a:pt x="51943" y="291719"/>
                    <a:pt x="35560" y="307086"/>
                    <a:pt x="20701" y="323977"/>
                  </a:cubicBezTo>
                  <a:cubicBezTo>
                    <a:pt x="17145" y="327660"/>
                    <a:pt x="13335" y="330962"/>
                    <a:pt x="9398" y="334137"/>
                  </a:cubicBezTo>
                  <a:cubicBezTo>
                    <a:pt x="8255" y="335153"/>
                    <a:pt x="6985" y="335661"/>
                    <a:pt x="5588" y="335661"/>
                  </a:cubicBezTo>
                  <a:cubicBezTo>
                    <a:pt x="4191" y="335661"/>
                    <a:pt x="2921" y="335026"/>
                    <a:pt x="2032" y="333883"/>
                  </a:cubicBezTo>
                  <a:cubicBezTo>
                    <a:pt x="0" y="330454"/>
                    <a:pt x="127" y="326898"/>
                    <a:pt x="2286" y="323596"/>
                  </a:cubicBezTo>
                  <a:cubicBezTo>
                    <a:pt x="10414" y="309880"/>
                    <a:pt x="17653" y="295656"/>
                    <a:pt x="24003" y="281051"/>
                  </a:cubicBezTo>
                  <a:cubicBezTo>
                    <a:pt x="30734" y="264160"/>
                    <a:pt x="38735" y="247904"/>
                    <a:pt x="47879" y="232283"/>
                  </a:cubicBezTo>
                  <a:cubicBezTo>
                    <a:pt x="48895" y="230378"/>
                    <a:pt x="49911" y="228473"/>
                    <a:pt x="50673" y="226441"/>
                  </a:cubicBezTo>
                  <a:cubicBezTo>
                    <a:pt x="66548" y="192151"/>
                    <a:pt x="86360" y="160147"/>
                    <a:pt x="105537" y="127635"/>
                  </a:cubicBezTo>
                  <a:cubicBezTo>
                    <a:pt x="109220" y="120523"/>
                    <a:pt x="113411" y="113919"/>
                    <a:pt x="118237" y="107569"/>
                  </a:cubicBezTo>
                  <a:cubicBezTo>
                    <a:pt x="126746" y="96774"/>
                    <a:pt x="134493" y="85471"/>
                    <a:pt x="141605" y="73660"/>
                  </a:cubicBezTo>
                  <a:cubicBezTo>
                    <a:pt x="143764" y="70739"/>
                    <a:pt x="146050" y="67945"/>
                    <a:pt x="148590" y="65405"/>
                  </a:cubicBezTo>
                  <a:cubicBezTo>
                    <a:pt x="156845" y="56261"/>
                    <a:pt x="165100" y="47117"/>
                    <a:pt x="173736" y="38227"/>
                  </a:cubicBezTo>
                  <a:cubicBezTo>
                    <a:pt x="186309" y="25019"/>
                    <a:pt x="200533" y="13970"/>
                    <a:pt x="216535" y="5207"/>
                  </a:cubicBezTo>
                  <a:cubicBezTo>
                    <a:pt x="219583" y="3683"/>
                    <a:pt x="222758" y="2413"/>
                    <a:pt x="226060" y="1270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5278" y="513969"/>
              <a:ext cx="228727" cy="352552"/>
            </a:xfrm>
            <a:custGeom>
              <a:avLst/>
              <a:gdLst/>
              <a:ahLst/>
              <a:cxnLst/>
              <a:rect l="l" t="t" r="r" b="b"/>
              <a:pathLst>
                <a:path w="228727" h="352552">
                  <a:moveTo>
                    <a:pt x="39624" y="0"/>
                  </a:moveTo>
                  <a:cubicBezTo>
                    <a:pt x="34925" y="0"/>
                    <a:pt x="30226" y="889"/>
                    <a:pt x="25654" y="2794"/>
                  </a:cubicBezTo>
                  <a:cubicBezTo>
                    <a:pt x="18796" y="5588"/>
                    <a:pt x="13208" y="10160"/>
                    <a:pt x="9017" y="16256"/>
                  </a:cubicBezTo>
                  <a:cubicBezTo>
                    <a:pt x="2286" y="25654"/>
                    <a:pt x="0" y="35941"/>
                    <a:pt x="2159" y="47244"/>
                  </a:cubicBezTo>
                  <a:cubicBezTo>
                    <a:pt x="4572" y="58674"/>
                    <a:pt x="8763" y="69342"/>
                    <a:pt x="14732" y="79375"/>
                  </a:cubicBezTo>
                  <a:cubicBezTo>
                    <a:pt x="24384" y="95758"/>
                    <a:pt x="36830" y="109728"/>
                    <a:pt x="52070" y="121158"/>
                  </a:cubicBezTo>
                  <a:cubicBezTo>
                    <a:pt x="57658" y="125730"/>
                    <a:pt x="62992" y="130556"/>
                    <a:pt x="68072" y="135763"/>
                  </a:cubicBezTo>
                  <a:cubicBezTo>
                    <a:pt x="70739" y="138176"/>
                    <a:pt x="73152" y="140970"/>
                    <a:pt x="75819" y="143383"/>
                  </a:cubicBezTo>
                  <a:cubicBezTo>
                    <a:pt x="90551" y="156337"/>
                    <a:pt x="103759" y="170561"/>
                    <a:pt x="115824" y="186055"/>
                  </a:cubicBezTo>
                  <a:cubicBezTo>
                    <a:pt x="120650" y="192405"/>
                    <a:pt x="126492" y="197866"/>
                    <a:pt x="131826" y="203708"/>
                  </a:cubicBezTo>
                  <a:cubicBezTo>
                    <a:pt x="134874" y="206756"/>
                    <a:pt x="137668" y="210058"/>
                    <a:pt x="140208" y="213614"/>
                  </a:cubicBezTo>
                  <a:cubicBezTo>
                    <a:pt x="149606" y="228219"/>
                    <a:pt x="161544" y="240919"/>
                    <a:pt x="171577" y="255016"/>
                  </a:cubicBezTo>
                  <a:cubicBezTo>
                    <a:pt x="177800" y="263906"/>
                    <a:pt x="183388" y="273177"/>
                    <a:pt x="188341" y="282829"/>
                  </a:cubicBezTo>
                  <a:cubicBezTo>
                    <a:pt x="200025" y="305181"/>
                    <a:pt x="210820" y="328041"/>
                    <a:pt x="222250" y="350647"/>
                  </a:cubicBezTo>
                  <a:cubicBezTo>
                    <a:pt x="223012" y="351917"/>
                    <a:pt x="224155" y="352425"/>
                    <a:pt x="225552" y="352552"/>
                  </a:cubicBezTo>
                  <a:cubicBezTo>
                    <a:pt x="226695" y="352298"/>
                    <a:pt x="227584" y="350647"/>
                    <a:pt x="228092" y="349377"/>
                  </a:cubicBezTo>
                  <a:cubicBezTo>
                    <a:pt x="228600" y="347980"/>
                    <a:pt x="228727" y="346583"/>
                    <a:pt x="228600" y="345059"/>
                  </a:cubicBezTo>
                  <a:cubicBezTo>
                    <a:pt x="228092" y="335661"/>
                    <a:pt x="227584" y="326263"/>
                    <a:pt x="227076" y="316865"/>
                  </a:cubicBezTo>
                  <a:cubicBezTo>
                    <a:pt x="226568" y="313944"/>
                    <a:pt x="226314" y="311150"/>
                    <a:pt x="226441" y="308229"/>
                  </a:cubicBezTo>
                  <a:cubicBezTo>
                    <a:pt x="227457" y="300355"/>
                    <a:pt x="227457" y="292354"/>
                    <a:pt x="226568" y="284480"/>
                  </a:cubicBezTo>
                  <a:cubicBezTo>
                    <a:pt x="223012" y="257302"/>
                    <a:pt x="220853" y="229743"/>
                    <a:pt x="215265" y="202819"/>
                  </a:cubicBezTo>
                  <a:cubicBezTo>
                    <a:pt x="213741" y="196469"/>
                    <a:pt x="211836" y="190246"/>
                    <a:pt x="209677" y="184150"/>
                  </a:cubicBezTo>
                  <a:cubicBezTo>
                    <a:pt x="207899" y="180213"/>
                    <a:pt x="206502" y="176022"/>
                    <a:pt x="205359" y="171958"/>
                  </a:cubicBezTo>
                  <a:cubicBezTo>
                    <a:pt x="201676" y="152273"/>
                    <a:pt x="191389" y="135636"/>
                    <a:pt x="182118" y="118491"/>
                  </a:cubicBezTo>
                  <a:cubicBezTo>
                    <a:pt x="173482" y="102616"/>
                    <a:pt x="164338" y="86995"/>
                    <a:pt x="155321" y="71374"/>
                  </a:cubicBezTo>
                  <a:cubicBezTo>
                    <a:pt x="153416" y="68326"/>
                    <a:pt x="151130" y="65532"/>
                    <a:pt x="148590" y="62992"/>
                  </a:cubicBezTo>
                  <a:cubicBezTo>
                    <a:pt x="142621" y="56769"/>
                    <a:pt x="136017" y="50927"/>
                    <a:pt x="130302" y="44450"/>
                  </a:cubicBezTo>
                  <a:cubicBezTo>
                    <a:pt x="115062" y="27178"/>
                    <a:pt x="96393" y="15240"/>
                    <a:pt x="74295" y="8890"/>
                  </a:cubicBezTo>
                  <a:cubicBezTo>
                    <a:pt x="72263" y="8255"/>
                    <a:pt x="70104" y="7620"/>
                    <a:pt x="68072" y="6985"/>
                  </a:cubicBezTo>
                  <a:lnTo>
                    <a:pt x="67945" y="7366"/>
                  </a:lnTo>
                  <a:cubicBezTo>
                    <a:pt x="61087" y="5207"/>
                    <a:pt x="54229" y="2540"/>
                    <a:pt x="47244" y="1016"/>
                  </a:cubicBezTo>
                  <a:cubicBezTo>
                    <a:pt x="44831" y="508"/>
                    <a:pt x="42291" y="254"/>
                    <a:pt x="39878" y="254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934847" y="267970"/>
              <a:ext cx="71628" cy="92456"/>
            </a:xfrm>
            <a:custGeom>
              <a:avLst/>
              <a:gdLst/>
              <a:ahLst/>
              <a:cxnLst/>
              <a:rect l="l" t="t" r="r" b="b"/>
              <a:pathLst>
                <a:path w="71628" h="92456">
                  <a:moveTo>
                    <a:pt x="32004" y="0"/>
                  </a:moveTo>
                  <a:cubicBezTo>
                    <a:pt x="28829" y="0"/>
                    <a:pt x="25781" y="889"/>
                    <a:pt x="22987" y="2667"/>
                  </a:cubicBezTo>
                  <a:cubicBezTo>
                    <a:pt x="7112" y="11811"/>
                    <a:pt x="0" y="25781"/>
                    <a:pt x="127" y="49657"/>
                  </a:cubicBezTo>
                  <a:cubicBezTo>
                    <a:pt x="1270" y="59944"/>
                    <a:pt x="5842" y="68199"/>
                    <a:pt x="14097" y="74422"/>
                  </a:cubicBezTo>
                  <a:cubicBezTo>
                    <a:pt x="20701" y="80010"/>
                    <a:pt x="27686" y="85217"/>
                    <a:pt x="34798" y="90043"/>
                  </a:cubicBezTo>
                  <a:cubicBezTo>
                    <a:pt x="37211" y="91694"/>
                    <a:pt x="39751" y="92456"/>
                    <a:pt x="42672" y="92456"/>
                  </a:cubicBezTo>
                  <a:cubicBezTo>
                    <a:pt x="42799" y="92456"/>
                    <a:pt x="42926" y="92456"/>
                    <a:pt x="43053" y="92456"/>
                  </a:cubicBezTo>
                  <a:cubicBezTo>
                    <a:pt x="45974" y="92329"/>
                    <a:pt x="48768" y="91440"/>
                    <a:pt x="51054" y="89662"/>
                  </a:cubicBezTo>
                  <a:cubicBezTo>
                    <a:pt x="59944" y="84201"/>
                    <a:pt x="66294" y="76581"/>
                    <a:pt x="70231" y="66929"/>
                  </a:cubicBezTo>
                  <a:cubicBezTo>
                    <a:pt x="70866" y="65278"/>
                    <a:pt x="71374" y="63627"/>
                    <a:pt x="71628" y="62103"/>
                  </a:cubicBezTo>
                  <a:lnTo>
                    <a:pt x="71628" y="57150"/>
                  </a:lnTo>
                  <a:cubicBezTo>
                    <a:pt x="71501" y="56134"/>
                    <a:pt x="71247" y="55245"/>
                    <a:pt x="70993" y="54229"/>
                  </a:cubicBezTo>
                  <a:cubicBezTo>
                    <a:pt x="67564" y="39243"/>
                    <a:pt x="61595" y="25527"/>
                    <a:pt x="52832" y="12954"/>
                  </a:cubicBezTo>
                  <a:cubicBezTo>
                    <a:pt x="49657" y="9017"/>
                    <a:pt x="45847" y="5715"/>
                    <a:pt x="41529" y="3048"/>
                  </a:cubicBezTo>
                  <a:cubicBezTo>
                    <a:pt x="38735" y="1143"/>
                    <a:pt x="35687" y="127"/>
                    <a:pt x="32385" y="127"/>
                  </a:cubicBezTo>
                  <a:cubicBezTo>
                    <a:pt x="32258" y="127"/>
                    <a:pt x="32131" y="127"/>
                    <a:pt x="32004" y="127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21920" y="405130"/>
              <a:ext cx="48006" cy="45847"/>
            </a:xfrm>
            <a:custGeom>
              <a:avLst/>
              <a:gdLst/>
              <a:ahLst/>
              <a:cxnLst/>
              <a:rect l="l" t="t" r="r" b="b"/>
              <a:pathLst>
                <a:path w="48006" h="45847">
                  <a:moveTo>
                    <a:pt x="127" y="25146"/>
                  </a:moveTo>
                  <a:cubicBezTo>
                    <a:pt x="889" y="18669"/>
                    <a:pt x="3175" y="12700"/>
                    <a:pt x="6985" y="7366"/>
                  </a:cubicBezTo>
                  <a:cubicBezTo>
                    <a:pt x="9271" y="4445"/>
                    <a:pt x="12319" y="2413"/>
                    <a:pt x="15875" y="1524"/>
                  </a:cubicBezTo>
                  <a:cubicBezTo>
                    <a:pt x="22352" y="127"/>
                    <a:pt x="28829" y="0"/>
                    <a:pt x="35306" y="1143"/>
                  </a:cubicBezTo>
                  <a:cubicBezTo>
                    <a:pt x="36703" y="1397"/>
                    <a:pt x="38100" y="2032"/>
                    <a:pt x="39243" y="2794"/>
                  </a:cubicBezTo>
                  <a:cubicBezTo>
                    <a:pt x="41275" y="4191"/>
                    <a:pt x="43053" y="5969"/>
                    <a:pt x="44450" y="8128"/>
                  </a:cubicBezTo>
                  <a:cubicBezTo>
                    <a:pt x="45847" y="10287"/>
                    <a:pt x="46863" y="12573"/>
                    <a:pt x="47371" y="14986"/>
                  </a:cubicBezTo>
                  <a:cubicBezTo>
                    <a:pt x="47879" y="17399"/>
                    <a:pt x="48006" y="19939"/>
                    <a:pt x="47625" y="22479"/>
                  </a:cubicBezTo>
                  <a:cubicBezTo>
                    <a:pt x="47244" y="25019"/>
                    <a:pt x="46482" y="27305"/>
                    <a:pt x="45212" y="29591"/>
                  </a:cubicBezTo>
                  <a:cubicBezTo>
                    <a:pt x="42291" y="33655"/>
                    <a:pt x="38735" y="37338"/>
                    <a:pt x="34798" y="40513"/>
                  </a:cubicBezTo>
                  <a:cubicBezTo>
                    <a:pt x="31242" y="43053"/>
                    <a:pt x="27305" y="44704"/>
                    <a:pt x="22987" y="45466"/>
                  </a:cubicBezTo>
                  <a:cubicBezTo>
                    <a:pt x="20066" y="45847"/>
                    <a:pt x="17145" y="45593"/>
                    <a:pt x="14351" y="44831"/>
                  </a:cubicBezTo>
                  <a:cubicBezTo>
                    <a:pt x="11557" y="44069"/>
                    <a:pt x="9017" y="42545"/>
                    <a:pt x="6858" y="40640"/>
                  </a:cubicBezTo>
                  <a:cubicBezTo>
                    <a:pt x="4699" y="38735"/>
                    <a:pt x="2921" y="36322"/>
                    <a:pt x="1778" y="33655"/>
                  </a:cubicBezTo>
                  <a:cubicBezTo>
                    <a:pt x="635" y="30988"/>
                    <a:pt x="0" y="28194"/>
                    <a:pt x="0" y="2514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945388" cy="806196"/>
            </a:xfrm>
            <a:custGeom>
              <a:avLst/>
              <a:gdLst/>
              <a:ahLst/>
              <a:cxnLst/>
              <a:rect l="l" t="t" r="r" b="b"/>
              <a:pathLst>
                <a:path w="945388" h="806196">
                  <a:moveTo>
                    <a:pt x="0" y="806196"/>
                  </a:moveTo>
                  <a:lnTo>
                    <a:pt x="945388" y="806196"/>
                  </a:lnTo>
                  <a:lnTo>
                    <a:pt x="945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65197" y="-63503"/>
            <a:ext cx="17386297" cy="9583731"/>
          </a:xfrm>
          <a:custGeom>
            <a:avLst/>
            <a:gdLst/>
            <a:ahLst/>
            <a:cxnLst/>
            <a:rect l="l" t="t" r="r" b="b"/>
            <a:pathLst>
              <a:path w="17386297" h="9583731">
                <a:moveTo>
                  <a:pt x="0" y="0"/>
                </a:moveTo>
                <a:lnTo>
                  <a:pt x="17386297" y="0"/>
                </a:lnTo>
                <a:lnTo>
                  <a:pt x="17386297" y="9583731"/>
                </a:lnTo>
                <a:lnTo>
                  <a:pt x="0" y="958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826366" y="1351626"/>
            <a:ext cx="7456961" cy="128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TARGET AUDIENCE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66609" y="3521421"/>
            <a:ext cx="9756724" cy="79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Chocolate Lovers – Anyone craving high-quality handcrafted chocolates.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66609" y="4721571"/>
            <a:ext cx="9756743" cy="79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99" spc="43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Gifting Purposes – Perfect for birthdays, anniversaries, and special events.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66609" y="5921721"/>
            <a:ext cx="7864478" cy="39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Corporate Clients – Bulk gifting for employees &amp; clients.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66609" y="6721821"/>
            <a:ext cx="9756753" cy="79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Wedding &amp; Festive Celebrations – Custom gift boxes for special occasions.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66609" y="7921971"/>
            <a:ext cx="5736126" cy="39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Children &amp; Families – A treat for all ages!</a:t>
            </a:r>
          </a:p>
        </p:txBody>
      </p:sp>
      <p:pic>
        <p:nvPicPr>
          <p:cNvPr id="25" name="object 2">
            <a:extLst>
              <a:ext uri="{FF2B5EF4-FFF2-40B4-BE49-F238E27FC236}">
                <a16:creationId xmlns:a16="http://schemas.microsoft.com/office/drawing/2014/main" id="{D5EB7910-053C-3AD4-0CE0-4F4C710C46F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26" name="object 3">
            <a:extLst>
              <a:ext uri="{FF2B5EF4-FFF2-40B4-BE49-F238E27FC236}">
                <a16:creationId xmlns:a16="http://schemas.microsoft.com/office/drawing/2014/main" id="{DD1134B8-A152-E1E7-4CD1-693E2EE1FEF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4070" y="5789752"/>
            <a:ext cx="4992891" cy="2640873"/>
          </a:xfrm>
          <a:custGeom>
            <a:avLst/>
            <a:gdLst/>
            <a:ahLst/>
            <a:cxnLst/>
            <a:rect l="l" t="t" r="r" b="b"/>
            <a:pathLst>
              <a:path w="4992891" h="2640873">
                <a:moveTo>
                  <a:pt x="0" y="0"/>
                </a:moveTo>
                <a:lnTo>
                  <a:pt x="4992891" y="0"/>
                </a:lnTo>
                <a:lnTo>
                  <a:pt x="4992891" y="2640873"/>
                </a:lnTo>
                <a:lnTo>
                  <a:pt x="0" y="2640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59483" y="5541607"/>
            <a:ext cx="6810280" cy="3137221"/>
            <a:chOff x="0" y="0"/>
            <a:chExt cx="9080373" cy="41829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080373" cy="4182999"/>
            </a:xfrm>
            <a:custGeom>
              <a:avLst/>
              <a:gdLst/>
              <a:ahLst/>
              <a:cxnLst/>
              <a:rect l="l" t="t" r="r" b="b"/>
              <a:pathLst>
                <a:path w="9080373" h="4182999">
                  <a:moveTo>
                    <a:pt x="571500" y="0"/>
                  </a:moveTo>
                  <a:cubicBezTo>
                    <a:pt x="255905" y="0"/>
                    <a:pt x="0" y="255905"/>
                    <a:pt x="0" y="571500"/>
                  </a:cubicBezTo>
                  <a:lnTo>
                    <a:pt x="0" y="3611499"/>
                  </a:lnTo>
                  <a:cubicBezTo>
                    <a:pt x="0" y="3927094"/>
                    <a:pt x="255905" y="4182999"/>
                    <a:pt x="571500" y="4182999"/>
                  </a:cubicBezTo>
                  <a:lnTo>
                    <a:pt x="8508873" y="4182999"/>
                  </a:lnTo>
                  <a:cubicBezTo>
                    <a:pt x="8824468" y="4182999"/>
                    <a:pt x="9080373" y="3927094"/>
                    <a:pt x="9080373" y="3611499"/>
                  </a:cubicBezTo>
                  <a:lnTo>
                    <a:pt x="9080373" y="571500"/>
                  </a:lnTo>
                  <a:cubicBezTo>
                    <a:pt x="9080373" y="255905"/>
                    <a:pt x="8824468" y="0"/>
                    <a:pt x="8508873" y="0"/>
                  </a:cubicBezTo>
                  <a:close/>
                </a:path>
              </a:pathLst>
            </a:custGeom>
            <a:blipFill>
              <a:blip r:embed="rId4"/>
              <a:stretch>
                <a:fillRect t="-145349" r="-49" b="-8042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050866" y="4654687"/>
            <a:ext cx="2411911" cy="19050"/>
            <a:chOff x="0" y="0"/>
            <a:chExt cx="2411908" cy="190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1984" cy="19050"/>
            </a:xfrm>
            <a:custGeom>
              <a:avLst/>
              <a:gdLst/>
              <a:ahLst/>
              <a:cxnLst/>
              <a:rect l="l" t="t" r="r" b="b"/>
              <a:pathLst>
                <a:path w="2411984" h="19050">
                  <a:moveTo>
                    <a:pt x="0" y="0"/>
                  </a:moveTo>
                  <a:lnTo>
                    <a:pt x="0" y="19050"/>
                  </a:lnTo>
                  <a:lnTo>
                    <a:pt x="743839" y="19050"/>
                  </a:lnTo>
                  <a:lnTo>
                    <a:pt x="743839" y="0"/>
                  </a:lnTo>
                  <a:close/>
                  <a:moveTo>
                    <a:pt x="923544" y="0"/>
                  </a:moveTo>
                  <a:lnTo>
                    <a:pt x="923544" y="19050"/>
                  </a:lnTo>
                  <a:lnTo>
                    <a:pt x="1131570" y="19050"/>
                  </a:lnTo>
                  <a:lnTo>
                    <a:pt x="1131570" y="0"/>
                  </a:lnTo>
                  <a:close/>
                  <a:moveTo>
                    <a:pt x="1311275" y="0"/>
                  </a:moveTo>
                  <a:lnTo>
                    <a:pt x="1311275" y="19050"/>
                  </a:lnTo>
                  <a:lnTo>
                    <a:pt x="1583690" y="19050"/>
                  </a:lnTo>
                  <a:lnTo>
                    <a:pt x="1583690" y="0"/>
                  </a:lnTo>
                  <a:close/>
                  <a:moveTo>
                    <a:pt x="1655826" y="0"/>
                  </a:moveTo>
                  <a:lnTo>
                    <a:pt x="1655826" y="19050"/>
                  </a:lnTo>
                  <a:lnTo>
                    <a:pt x="2411984" y="19050"/>
                  </a:lnTo>
                  <a:lnTo>
                    <a:pt x="241198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87372" y="1352426"/>
            <a:ext cx="6061443" cy="523856"/>
            <a:chOff x="0" y="0"/>
            <a:chExt cx="6061443" cy="523862"/>
          </a:xfrm>
        </p:grpSpPr>
        <p:sp>
          <p:nvSpPr>
            <p:cNvPr id="8" name="Freeform 8"/>
            <p:cNvSpPr/>
            <p:nvPr/>
          </p:nvSpPr>
          <p:spPr>
            <a:xfrm>
              <a:off x="63881" y="63754"/>
              <a:ext cx="5933567" cy="396367"/>
            </a:xfrm>
            <a:custGeom>
              <a:avLst/>
              <a:gdLst/>
              <a:ahLst/>
              <a:cxnLst/>
              <a:rect l="l" t="t" r="r" b="b"/>
              <a:pathLst>
                <a:path w="5933567" h="396367">
                  <a:moveTo>
                    <a:pt x="5933567" y="198120"/>
                  </a:moveTo>
                  <a:lnTo>
                    <a:pt x="5779770" y="153797"/>
                  </a:lnTo>
                  <a:lnTo>
                    <a:pt x="5735447" y="0"/>
                  </a:lnTo>
                  <a:lnTo>
                    <a:pt x="5691124" y="153797"/>
                  </a:lnTo>
                  <a:lnTo>
                    <a:pt x="5601335" y="179705"/>
                  </a:lnTo>
                  <a:lnTo>
                    <a:pt x="0" y="179705"/>
                  </a:lnTo>
                  <a:lnTo>
                    <a:pt x="0" y="216662"/>
                  </a:lnTo>
                  <a:lnTo>
                    <a:pt x="5601208" y="216662"/>
                  </a:lnTo>
                  <a:lnTo>
                    <a:pt x="5690997" y="242570"/>
                  </a:lnTo>
                  <a:lnTo>
                    <a:pt x="5735320" y="396367"/>
                  </a:lnTo>
                  <a:lnTo>
                    <a:pt x="5779643" y="242570"/>
                  </a:lnTo>
                  <a:lnTo>
                    <a:pt x="5933440" y="198247"/>
                  </a:ln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3500"/>
              <a:ext cx="5934456" cy="396875"/>
            </a:xfrm>
            <a:custGeom>
              <a:avLst/>
              <a:gdLst/>
              <a:ahLst/>
              <a:cxnLst/>
              <a:rect l="l" t="t" r="r" b="b"/>
              <a:pathLst>
                <a:path w="5934456" h="396875">
                  <a:moveTo>
                    <a:pt x="0" y="396875"/>
                  </a:moveTo>
                  <a:lnTo>
                    <a:pt x="5934456" y="396875"/>
                  </a:lnTo>
                  <a:lnTo>
                    <a:pt x="5934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87372" y="8615324"/>
            <a:ext cx="2183054" cy="433540"/>
            <a:chOff x="0" y="0"/>
            <a:chExt cx="2183054" cy="433540"/>
          </a:xfrm>
        </p:grpSpPr>
        <p:sp>
          <p:nvSpPr>
            <p:cNvPr id="11" name="Freeform 11"/>
            <p:cNvSpPr/>
            <p:nvPr/>
          </p:nvSpPr>
          <p:spPr>
            <a:xfrm>
              <a:off x="66040" y="74295"/>
              <a:ext cx="281686" cy="281813"/>
            </a:xfrm>
            <a:custGeom>
              <a:avLst/>
              <a:gdLst/>
              <a:ahLst/>
              <a:cxnLst/>
              <a:rect l="l" t="t" r="r" b="b"/>
              <a:pathLst>
                <a:path w="281686" h="281813">
                  <a:moveTo>
                    <a:pt x="127" y="142240"/>
                  </a:moveTo>
                  <a:cubicBezTo>
                    <a:pt x="0" y="132969"/>
                    <a:pt x="889" y="123825"/>
                    <a:pt x="2540" y="114681"/>
                  </a:cubicBezTo>
                  <a:cubicBezTo>
                    <a:pt x="4191" y="105537"/>
                    <a:pt x="6858" y="96774"/>
                    <a:pt x="10287" y="88138"/>
                  </a:cubicBezTo>
                  <a:cubicBezTo>
                    <a:pt x="13716" y="79502"/>
                    <a:pt x="18034" y="71374"/>
                    <a:pt x="23114" y="63627"/>
                  </a:cubicBezTo>
                  <a:cubicBezTo>
                    <a:pt x="28194" y="55880"/>
                    <a:pt x="34036" y="48768"/>
                    <a:pt x="40513" y="42164"/>
                  </a:cubicBezTo>
                  <a:cubicBezTo>
                    <a:pt x="46990" y="35560"/>
                    <a:pt x="54102" y="29718"/>
                    <a:pt x="61722" y="24511"/>
                  </a:cubicBezTo>
                  <a:cubicBezTo>
                    <a:pt x="69342" y="19304"/>
                    <a:pt x="77470" y="14859"/>
                    <a:pt x="85979" y="11303"/>
                  </a:cubicBezTo>
                  <a:cubicBezTo>
                    <a:pt x="94488" y="7747"/>
                    <a:pt x="103378" y="4953"/>
                    <a:pt x="112395" y="3048"/>
                  </a:cubicBezTo>
                  <a:cubicBezTo>
                    <a:pt x="121412" y="1143"/>
                    <a:pt x="130683" y="254"/>
                    <a:pt x="139954" y="127"/>
                  </a:cubicBezTo>
                  <a:cubicBezTo>
                    <a:pt x="149225" y="0"/>
                    <a:pt x="158369" y="889"/>
                    <a:pt x="167513" y="2667"/>
                  </a:cubicBezTo>
                  <a:cubicBezTo>
                    <a:pt x="176657" y="4445"/>
                    <a:pt x="185420" y="7112"/>
                    <a:pt x="194056" y="10541"/>
                  </a:cubicBezTo>
                  <a:cubicBezTo>
                    <a:pt x="202692" y="13970"/>
                    <a:pt x="210820" y="18288"/>
                    <a:pt x="218567" y="23495"/>
                  </a:cubicBezTo>
                  <a:cubicBezTo>
                    <a:pt x="226314" y="28702"/>
                    <a:pt x="233426" y="34417"/>
                    <a:pt x="240030" y="40894"/>
                  </a:cubicBezTo>
                  <a:cubicBezTo>
                    <a:pt x="246634" y="47371"/>
                    <a:pt x="252476" y="54483"/>
                    <a:pt x="257683" y="62230"/>
                  </a:cubicBezTo>
                  <a:cubicBezTo>
                    <a:pt x="262890" y="69977"/>
                    <a:pt x="267208" y="77978"/>
                    <a:pt x="270764" y="86614"/>
                  </a:cubicBezTo>
                  <a:cubicBezTo>
                    <a:pt x="274320" y="95250"/>
                    <a:pt x="277114" y="104013"/>
                    <a:pt x="278892" y="113030"/>
                  </a:cubicBezTo>
                  <a:cubicBezTo>
                    <a:pt x="280670" y="122047"/>
                    <a:pt x="281686" y="131318"/>
                    <a:pt x="281686" y="140589"/>
                  </a:cubicBezTo>
                  <a:cubicBezTo>
                    <a:pt x="281686" y="149860"/>
                    <a:pt x="280797" y="159004"/>
                    <a:pt x="279019" y="168148"/>
                  </a:cubicBezTo>
                  <a:cubicBezTo>
                    <a:pt x="277241" y="177292"/>
                    <a:pt x="274574" y="186055"/>
                    <a:pt x="271018" y="194691"/>
                  </a:cubicBezTo>
                  <a:cubicBezTo>
                    <a:pt x="267462" y="203327"/>
                    <a:pt x="263144" y="211455"/>
                    <a:pt x="258064" y="219075"/>
                  </a:cubicBezTo>
                  <a:cubicBezTo>
                    <a:pt x="252984" y="226695"/>
                    <a:pt x="247142" y="233934"/>
                    <a:pt x="240538" y="240538"/>
                  </a:cubicBezTo>
                  <a:cubicBezTo>
                    <a:pt x="233934" y="247142"/>
                    <a:pt x="226822" y="252984"/>
                    <a:pt x="219202" y="258064"/>
                  </a:cubicBezTo>
                  <a:cubicBezTo>
                    <a:pt x="211582" y="263144"/>
                    <a:pt x="203327" y="267589"/>
                    <a:pt x="194818" y="271145"/>
                  </a:cubicBezTo>
                  <a:cubicBezTo>
                    <a:pt x="186309" y="274701"/>
                    <a:pt x="177419" y="277368"/>
                    <a:pt x="168402" y="279146"/>
                  </a:cubicBezTo>
                  <a:cubicBezTo>
                    <a:pt x="159385" y="280924"/>
                    <a:pt x="150114" y="281813"/>
                    <a:pt x="140843" y="281813"/>
                  </a:cubicBezTo>
                  <a:cubicBezTo>
                    <a:pt x="131572" y="281813"/>
                    <a:pt x="122555" y="281051"/>
                    <a:pt x="113538" y="279273"/>
                  </a:cubicBezTo>
                  <a:cubicBezTo>
                    <a:pt x="104521" y="277495"/>
                    <a:pt x="95758" y="274955"/>
                    <a:pt x="87249" y="271399"/>
                  </a:cubicBezTo>
                  <a:cubicBezTo>
                    <a:pt x="78740" y="267843"/>
                    <a:pt x="70612" y="263652"/>
                    <a:pt x="62992" y="258572"/>
                  </a:cubicBezTo>
                  <a:cubicBezTo>
                    <a:pt x="55372" y="253492"/>
                    <a:pt x="48260" y="247777"/>
                    <a:pt x="41656" y="241173"/>
                  </a:cubicBezTo>
                  <a:cubicBezTo>
                    <a:pt x="35052" y="234569"/>
                    <a:pt x="29210" y="227584"/>
                    <a:pt x="24130" y="219964"/>
                  </a:cubicBezTo>
                  <a:cubicBezTo>
                    <a:pt x="19050" y="212344"/>
                    <a:pt x="14605" y="204216"/>
                    <a:pt x="11049" y="195834"/>
                  </a:cubicBezTo>
                  <a:cubicBezTo>
                    <a:pt x="7493" y="187452"/>
                    <a:pt x="4826" y="178562"/>
                    <a:pt x="2921" y="169545"/>
                  </a:cubicBezTo>
                  <a:cubicBezTo>
                    <a:pt x="1016" y="160528"/>
                    <a:pt x="127" y="151384"/>
                    <a:pt x="127" y="142240"/>
                  </a:cubicBezTo>
                </a:path>
              </a:pathLst>
            </a:custGeom>
            <a:solidFill>
              <a:srgbClr val="692B1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508127" y="77216"/>
              <a:ext cx="281813" cy="281813"/>
            </a:xfrm>
            <a:custGeom>
              <a:avLst/>
              <a:gdLst/>
              <a:ahLst/>
              <a:cxnLst/>
              <a:rect l="l" t="t" r="r" b="b"/>
              <a:pathLst>
                <a:path w="281813" h="281813">
                  <a:moveTo>
                    <a:pt x="281686" y="139319"/>
                  </a:moveTo>
                  <a:cubicBezTo>
                    <a:pt x="281813" y="148590"/>
                    <a:pt x="280924" y="157734"/>
                    <a:pt x="279273" y="166878"/>
                  </a:cubicBezTo>
                  <a:cubicBezTo>
                    <a:pt x="277622" y="176022"/>
                    <a:pt x="274955" y="184785"/>
                    <a:pt x="271526" y="193421"/>
                  </a:cubicBezTo>
                  <a:cubicBezTo>
                    <a:pt x="268097" y="202057"/>
                    <a:pt x="263779" y="210185"/>
                    <a:pt x="258699" y="217932"/>
                  </a:cubicBezTo>
                  <a:cubicBezTo>
                    <a:pt x="253619" y="225679"/>
                    <a:pt x="247777" y="232918"/>
                    <a:pt x="241300" y="239522"/>
                  </a:cubicBezTo>
                  <a:cubicBezTo>
                    <a:pt x="234823" y="246126"/>
                    <a:pt x="227711" y="252095"/>
                    <a:pt x="220091" y="257302"/>
                  </a:cubicBezTo>
                  <a:cubicBezTo>
                    <a:pt x="212471" y="262509"/>
                    <a:pt x="204343" y="266954"/>
                    <a:pt x="195834" y="270510"/>
                  </a:cubicBezTo>
                  <a:cubicBezTo>
                    <a:pt x="187325" y="274066"/>
                    <a:pt x="178435" y="276860"/>
                    <a:pt x="169418" y="278765"/>
                  </a:cubicBezTo>
                  <a:cubicBezTo>
                    <a:pt x="160401" y="280670"/>
                    <a:pt x="151130" y="281559"/>
                    <a:pt x="141859" y="281686"/>
                  </a:cubicBezTo>
                  <a:cubicBezTo>
                    <a:pt x="132588" y="281813"/>
                    <a:pt x="123444" y="280924"/>
                    <a:pt x="114300" y="279146"/>
                  </a:cubicBezTo>
                  <a:cubicBezTo>
                    <a:pt x="105156" y="277368"/>
                    <a:pt x="96393" y="274828"/>
                    <a:pt x="87757" y="271272"/>
                  </a:cubicBezTo>
                  <a:cubicBezTo>
                    <a:pt x="79121" y="267716"/>
                    <a:pt x="70993" y="263525"/>
                    <a:pt x="63246" y="258318"/>
                  </a:cubicBezTo>
                  <a:cubicBezTo>
                    <a:pt x="55499" y="253111"/>
                    <a:pt x="48387" y="247396"/>
                    <a:pt x="41783" y="240919"/>
                  </a:cubicBezTo>
                  <a:cubicBezTo>
                    <a:pt x="35179" y="234442"/>
                    <a:pt x="29337" y="227330"/>
                    <a:pt x="24130" y="219583"/>
                  </a:cubicBezTo>
                  <a:cubicBezTo>
                    <a:pt x="18923" y="211836"/>
                    <a:pt x="14605" y="203835"/>
                    <a:pt x="10922" y="195199"/>
                  </a:cubicBezTo>
                  <a:cubicBezTo>
                    <a:pt x="7239" y="186563"/>
                    <a:pt x="4572" y="177800"/>
                    <a:pt x="2794" y="168783"/>
                  </a:cubicBezTo>
                  <a:cubicBezTo>
                    <a:pt x="1016" y="159766"/>
                    <a:pt x="0" y="150495"/>
                    <a:pt x="0" y="141224"/>
                  </a:cubicBezTo>
                  <a:cubicBezTo>
                    <a:pt x="0" y="131953"/>
                    <a:pt x="889" y="122809"/>
                    <a:pt x="2667" y="113665"/>
                  </a:cubicBezTo>
                  <a:cubicBezTo>
                    <a:pt x="4445" y="104521"/>
                    <a:pt x="7112" y="95758"/>
                    <a:pt x="10668" y="87122"/>
                  </a:cubicBezTo>
                  <a:cubicBezTo>
                    <a:pt x="14224" y="78486"/>
                    <a:pt x="18542" y="70358"/>
                    <a:pt x="23622" y="62738"/>
                  </a:cubicBezTo>
                  <a:cubicBezTo>
                    <a:pt x="28702" y="55118"/>
                    <a:pt x="34544" y="47879"/>
                    <a:pt x="41148" y="41275"/>
                  </a:cubicBezTo>
                  <a:cubicBezTo>
                    <a:pt x="47752" y="34671"/>
                    <a:pt x="54864" y="28829"/>
                    <a:pt x="62484" y="23749"/>
                  </a:cubicBezTo>
                  <a:cubicBezTo>
                    <a:pt x="70104" y="18669"/>
                    <a:pt x="78359" y="14224"/>
                    <a:pt x="86868" y="10668"/>
                  </a:cubicBezTo>
                  <a:cubicBezTo>
                    <a:pt x="95377" y="7112"/>
                    <a:pt x="104267" y="4445"/>
                    <a:pt x="113284" y="2667"/>
                  </a:cubicBezTo>
                  <a:cubicBezTo>
                    <a:pt x="122301" y="889"/>
                    <a:pt x="131572" y="0"/>
                    <a:pt x="140843" y="0"/>
                  </a:cubicBezTo>
                  <a:cubicBezTo>
                    <a:pt x="150114" y="0"/>
                    <a:pt x="159131" y="762"/>
                    <a:pt x="168148" y="2540"/>
                  </a:cubicBezTo>
                  <a:cubicBezTo>
                    <a:pt x="177165" y="4318"/>
                    <a:pt x="185928" y="6858"/>
                    <a:pt x="194437" y="10414"/>
                  </a:cubicBezTo>
                  <a:cubicBezTo>
                    <a:pt x="202946" y="13970"/>
                    <a:pt x="211074" y="18161"/>
                    <a:pt x="218694" y="23241"/>
                  </a:cubicBezTo>
                  <a:cubicBezTo>
                    <a:pt x="226314" y="28321"/>
                    <a:pt x="233426" y="34036"/>
                    <a:pt x="240030" y="40513"/>
                  </a:cubicBezTo>
                  <a:cubicBezTo>
                    <a:pt x="246634" y="46990"/>
                    <a:pt x="252476" y="54102"/>
                    <a:pt x="257556" y="61722"/>
                  </a:cubicBezTo>
                  <a:cubicBezTo>
                    <a:pt x="262636" y="69342"/>
                    <a:pt x="267081" y="77343"/>
                    <a:pt x="270637" y="85852"/>
                  </a:cubicBezTo>
                  <a:cubicBezTo>
                    <a:pt x="274193" y="94361"/>
                    <a:pt x="276860" y="103124"/>
                    <a:pt x="278765" y="112141"/>
                  </a:cubicBezTo>
                  <a:cubicBezTo>
                    <a:pt x="280670" y="121158"/>
                    <a:pt x="281559" y="130302"/>
                    <a:pt x="281559" y="13944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50595" y="77216"/>
              <a:ext cx="281813" cy="281813"/>
            </a:xfrm>
            <a:custGeom>
              <a:avLst/>
              <a:gdLst/>
              <a:ahLst/>
              <a:cxnLst/>
              <a:rect l="l" t="t" r="r" b="b"/>
              <a:pathLst>
                <a:path w="281813" h="281813">
                  <a:moveTo>
                    <a:pt x="281686" y="139319"/>
                  </a:moveTo>
                  <a:cubicBezTo>
                    <a:pt x="281813" y="148590"/>
                    <a:pt x="280924" y="157734"/>
                    <a:pt x="279273" y="166878"/>
                  </a:cubicBezTo>
                  <a:cubicBezTo>
                    <a:pt x="277622" y="176022"/>
                    <a:pt x="274955" y="184785"/>
                    <a:pt x="271526" y="193421"/>
                  </a:cubicBezTo>
                  <a:cubicBezTo>
                    <a:pt x="268097" y="202057"/>
                    <a:pt x="263779" y="210185"/>
                    <a:pt x="258699" y="217932"/>
                  </a:cubicBezTo>
                  <a:cubicBezTo>
                    <a:pt x="253619" y="225679"/>
                    <a:pt x="247777" y="232918"/>
                    <a:pt x="241300" y="239522"/>
                  </a:cubicBezTo>
                  <a:cubicBezTo>
                    <a:pt x="234823" y="246126"/>
                    <a:pt x="227711" y="252095"/>
                    <a:pt x="220091" y="257302"/>
                  </a:cubicBezTo>
                  <a:cubicBezTo>
                    <a:pt x="212471" y="262509"/>
                    <a:pt x="204343" y="266954"/>
                    <a:pt x="195834" y="270510"/>
                  </a:cubicBezTo>
                  <a:cubicBezTo>
                    <a:pt x="187325" y="274066"/>
                    <a:pt x="178435" y="276860"/>
                    <a:pt x="169418" y="278765"/>
                  </a:cubicBezTo>
                  <a:cubicBezTo>
                    <a:pt x="160401" y="280670"/>
                    <a:pt x="151130" y="281559"/>
                    <a:pt x="141859" y="281686"/>
                  </a:cubicBezTo>
                  <a:cubicBezTo>
                    <a:pt x="132588" y="281813"/>
                    <a:pt x="123444" y="280924"/>
                    <a:pt x="114300" y="279146"/>
                  </a:cubicBezTo>
                  <a:cubicBezTo>
                    <a:pt x="105156" y="277368"/>
                    <a:pt x="96393" y="274828"/>
                    <a:pt x="87757" y="271272"/>
                  </a:cubicBezTo>
                  <a:cubicBezTo>
                    <a:pt x="79121" y="267716"/>
                    <a:pt x="70993" y="263525"/>
                    <a:pt x="63246" y="258318"/>
                  </a:cubicBezTo>
                  <a:cubicBezTo>
                    <a:pt x="55499" y="253111"/>
                    <a:pt x="48387" y="247396"/>
                    <a:pt x="41783" y="240919"/>
                  </a:cubicBezTo>
                  <a:cubicBezTo>
                    <a:pt x="35179" y="234442"/>
                    <a:pt x="29337" y="227330"/>
                    <a:pt x="24130" y="219583"/>
                  </a:cubicBezTo>
                  <a:cubicBezTo>
                    <a:pt x="18923" y="211836"/>
                    <a:pt x="14605" y="203835"/>
                    <a:pt x="10922" y="195199"/>
                  </a:cubicBezTo>
                  <a:cubicBezTo>
                    <a:pt x="7239" y="186563"/>
                    <a:pt x="4572" y="177800"/>
                    <a:pt x="2794" y="168783"/>
                  </a:cubicBezTo>
                  <a:cubicBezTo>
                    <a:pt x="1016" y="159766"/>
                    <a:pt x="0" y="150495"/>
                    <a:pt x="0" y="141224"/>
                  </a:cubicBezTo>
                  <a:cubicBezTo>
                    <a:pt x="0" y="131953"/>
                    <a:pt x="889" y="122809"/>
                    <a:pt x="2667" y="113665"/>
                  </a:cubicBezTo>
                  <a:cubicBezTo>
                    <a:pt x="4445" y="104521"/>
                    <a:pt x="7112" y="95758"/>
                    <a:pt x="10668" y="87122"/>
                  </a:cubicBezTo>
                  <a:cubicBezTo>
                    <a:pt x="14224" y="78486"/>
                    <a:pt x="18542" y="70358"/>
                    <a:pt x="23622" y="62738"/>
                  </a:cubicBezTo>
                  <a:cubicBezTo>
                    <a:pt x="28702" y="55118"/>
                    <a:pt x="34544" y="47879"/>
                    <a:pt x="41148" y="41275"/>
                  </a:cubicBezTo>
                  <a:cubicBezTo>
                    <a:pt x="47752" y="34671"/>
                    <a:pt x="54864" y="28829"/>
                    <a:pt x="62484" y="23749"/>
                  </a:cubicBezTo>
                  <a:cubicBezTo>
                    <a:pt x="70104" y="18669"/>
                    <a:pt x="78359" y="14224"/>
                    <a:pt x="86868" y="10668"/>
                  </a:cubicBezTo>
                  <a:cubicBezTo>
                    <a:pt x="95377" y="7112"/>
                    <a:pt x="104267" y="4445"/>
                    <a:pt x="113284" y="2667"/>
                  </a:cubicBezTo>
                  <a:cubicBezTo>
                    <a:pt x="122301" y="889"/>
                    <a:pt x="131572" y="0"/>
                    <a:pt x="140843" y="0"/>
                  </a:cubicBezTo>
                  <a:cubicBezTo>
                    <a:pt x="150114" y="0"/>
                    <a:pt x="159131" y="762"/>
                    <a:pt x="168148" y="2540"/>
                  </a:cubicBezTo>
                  <a:cubicBezTo>
                    <a:pt x="177165" y="4318"/>
                    <a:pt x="185928" y="6858"/>
                    <a:pt x="194437" y="10414"/>
                  </a:cubicBezTo>
                  <a:cubicBezTo>
                    <a:pt x="202946" y="13970"/>
                    <a:pt x="211074" y="18161"/>
                    <a:pt x="218694" y="23241"/>
                  </a:cubicBezTo>
                  <a:cubicBezTo>
                    <a:pt x="226314" y="28321"/>
                    <a:pt x="233426" y="34036"/>
                    <a:pt x="240030" y="40513"/>
                  </a:cubicBezTo>
                  <a:cubicBezTo>
                    <a:pt x="246634" y="46990"/>
                    <a:pt x="252476" y="54102"/>
                    <a:pt x="257556" y="61722"/>
                  </a:cubicBezTo>
                  <a:cubicBezTo>
                    <a:pt x="262636" y="69342"/>
                    <a:pt x="267081" y="77343"/>
                    <a:pt x="270637" y="85852"/>
                  </a:cubicBezTo>
                  <a:cubicBezTo>
                    <a:pt x="274193" y="94361"/>
                    <a:pt x="276860" y="103124"/>
                    <a:pt x="278765" y="112141"/>
                  </a:cubicBezTo>
                  <a:cubicBezTo>
                    <a:pt x="280670" y="121158"/>
                    <a:pt x="281559" y="130302"/>
                    <a:pt x="281559" y="13944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392936" y="77216"/>
              <a:ext cx="281813" cy="281813"/>
            </a:xfrm>
            <a:custGeom>
              <a:avLst/>
              <a:gdLst/>
              <a:ahLst/>
              <a:cxnLst/>
              <a:rect l="l" t="t" r="r" b="b"/>
              <a:pathLst>
                <a:path w="281813" h="281813">
                  <a:moveTo>
                    <a:pt x="281686" y="139319"/>
                  </a:moveTo>
                  <a:cubicBezTo>
                    <a:pt x="281813" y="148590"/>
                    <a:pt x="280924" y="157734"/>
                    <a:pt x="279273" y="166878"/>
                  </a:cubicBezTo>
                  <a:cubicBezTo>
                    <a:pt x="277622" y="176022"/>
                    <a:pt x="274955" y="184785"/>
                    <a:pt x="271526" y="193421"/>
                  </a:cubicBezTo>
                  <a:cubicBezTo>
                    <a:pt x="268097" y="202057"/>
                    <a:pt x="263779" y="210185"/>
                    <a:pt x="258699" y="217932"/>
                  </a:cubicBezTo>
                  <a:cubicBezTo>
                    <a:pt x="253619" y="225679"/>
                    <a:pt x="247777" y="232918"/>
                    <a:pt x="241300" y="239522"/>
                  </a:cubicBezTo>
                  <a:cubicBezTo>
                    <a:pt x="234823" y="246126"/>
                    <a:pt x="227711" y="252095"/>
                    <a:pt x="220091" y="257302"/>
                  </a:cubicBezTo>
                  <a:cubicBezTo>
                    <a:pt x="212471" y="262509"/>
                    <a:pt x="204343" y="266954"/>
                    <a:pt x="195834" y="270510"/>
                  </a:cubicBezTo>
                  <a:cubicBezTo>
                    <a:pt x="187325" y="274066"/>
                    <a:pt x="178435" y="276860"/>
                    <a:pt x="169418" y="278765"/>
                  </a:cubicBezTo>
                  <a:cubicBezTo>
                    <a:pt x="160401" y="280670"/>
                    <a:pt x="151130" y="281559"/>
                    <a:pt x="141859" y="281686"/>
                  </a:cubicBezTo>
                  <a:cubicBezTo>
                    <a:pt x="132588" y="281813"/>
                    <a:pt x="123444" y="280924"/>
                    <a:pt x="114300" y="279146"/>
                  </a:cubicBezTo>
                  <a:cubicBezTo>
                    <a:pt x="105156" y="277368"/>
                    <a:pt x="96393" y="274828"/>
                    <a:pt x="87757" y="271272"/>
                  </a:cubicBezTo>
                  <a:cubicBezTo>
                    <a:pt x="79121" y="267716"/>
                    <a:pt x="70993" y="263525"/>
                    <a:pt x="63246" y="258318"/>
                  </a:cubicBezTo>
                  <a:cubicBezTo>
                    <a:pt x="55499" y="253111"/>
                    <a:pt x="48387" y="247396"/>
                    <a:pt x="41783" y="240919"/>
                  </a:cubicBezTo>
                  <a:cubicBezTo>
                    <a:pt x="35179" y="234442"/>
                    <a:pt x="29337" y="227330"/>
                    <a:pt x="24130" y="219583"/>
                  </a:cubicBezTo>
                  <a:cubicBezTo>
                    <a:pt x="18923" y="211836"/>
                    <a:pt x="14605" y="203835"/>
                    <a:pt x="10922" y="195199"/>
                  </a:cubicBezTo>
                  <a:cubicBezTo>
                    <a:pt x="7239" y="186563"/>
                    <a:pt x="4572" y="177800"/>
                    <a:pt x="2794" y="168783"/>
                  </a:cubicBezTo>
                  <a:cubicBezTo>
                    <a:pt x="1016" y="159766"/>
                    <a:pt x="0" y="150495"/>
                    <a:pt x="0" y="141224"/>
                  </a:cubicBezTo>
                  <a:cubicBezTo>
                    <a:pt x="0" y="131953"/>
                    <a:pt x="889" y="122809"/>
                    <a:pt x="2667" y="113665"/>
                  </a:cubicBezTo>
                  <a:cubicBezTo>
                    <a:pt x="4445" y="104521"/>
                    <a:pt x="7112" y="95758"/>
                    <a:pt x="10668" y="87122"/>
                  </a:cubicBezTo>
                  <a:cubicBezTo>
                    <a:pt x="14224" y="78486"/>
                    <a:pt x="18542" y="70358"/>
                    <a:pt x="23622" y="62738"/>
                  </a:cubicBezTo>
                  <a:cubicBezTo>
                    <a:pt x="28702" y="55118"/>
                    <a:pt x="34544" y="47879"/>
                    <a:pt x="41148" y="41275"/>
                  </a:cubicBezTo>
                  <a:cubicBezTo>
                    <a:pt x="47752" y="34671"/>
                    <a:pt x="54864" y="28829"/>
                    <a:pt x="62484" y="23749"/>
                  </a:cubicBezTo>
                  <a:cubicBezTo>
                    <a:pt x="70104" y="18669"/>
                    <a:pt x="78359" y="14224"/>
                    <a:pt x="86868" y="10668"/>
                  </a:cubicBezTo>
                  <a:cubicBezTo>
                    <a:pt x="95377" y="7112"/>
                    <a:pt x="104267" y="4445"/>
                    <a:pt x="113284" y="2667"/>
                  </a:cubicBezTo>
                  <a:cubicBezTo>
                    <a:pt x="122301" y="889"/>
                    <a:pt x="131572" y="0"/>
                    <a:pt x="140843" y="0"/>
                  </a:cubicBezTo>
                  <a:cubicBezTo>
                    <a:pt x="150114" y="0"/>
                    <a:pt x="159131" y="762"/>
                    <a:pt x="168148" y="2540"/>
                  </a:cubicBezTo>
                  <a:cubicBezTo>
                    <a:pt x="177165" y="4318"/>
                    <a:pt x="185928" y="6858"/>
                    <a:pt x="194437" y="10414"/>
                  </a:cubicBezTo>
                  <a:cubicBezTo>
                    <a:pt x="202946" y="13970"/>
                    <a:pt x="211074" y="18161"/>
                    <a:pt x="218694" y="23241"/>
                  </a:cubicBezTo>
                  <a:cubicBezTo>
                    <a:pt x="226314" y="28321"/>
                    <a:pt x="233426" y="34036"/>
                    <a:pt x="240030" y="40513"/>
                  </a:cubicBezTo>
                  <a:cubicBezTo>
                    <a:pt x="246634" y="46990"/>
                    <a:pt x="252476" y="54102"/>
                    <a:pt x="257556" y="61722"/>
                  </a:cubicBezTo>
                  <a:cubicBezTo>
                    <a:pt x="262636" y="69342"/>
                    <a:pt x="267081" y="77343"/>
                    <a:pt x="270637" y="85852"/>
                  </a:cubicBezTo>
                  <a:cubicBezTo>
                    <a:pt x="274193" y="94361"/>
                    <a:pt x="276860" y="103124"/>
                    <a:pt x="278765" y="112141"/>
                  </a:cubicBezTo>
                  <a:cubicBezTo>
                    <a:pt x="280670" y="121158"/>
                    <a:pt x="281559" y="130302"/>
                    <a:pt x="281559" y="13944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35150" y="77216"/>
              <a:ext cx="281813" cy="281813"/>
            </a:xfrm>
            <a:custGeom>
              <a:avLst/>
              <a:gdLst/>
              <a:ahLst/>
              <a:cxnLst/>
              <a:rect l="l" t="t" r="r" b="b"/>
              <a:pathLst>
                <a:path w="281813" h="281813">
                  <a:moveTo>
                    <a:pt x="281686" y="139319"/>
                  </a:moveTo>
                  <a:cubicBezTo>
                    <a:pt x="281813" y="148590"/>
                    <a:pt x="280924" y="157734"/>
                    <a:pt x="279273" y="166878"/>
                  </a:cubicBezTo>
                  <a:cubicBezTo>
                    <a:pt x="277622" y="176022"/>
                    <a:pt x="274955" y="184785"/>
                    <a:pt x="271526" y="193421"/>
                  </a:cubicBezTo>
                  <a:cubicBezTo>
                    <a:pt x="268097" y="202057"/>
                    <a:pt x="263779" y="210185"/>
                    <a:pt x="258699" y="217932"/>
                  </a:cubicBezTo>
                  <a:cubicBezTo>
                    <a:pt x="253619" y="225679"/>
                    <a:pt x="247777" y="232918"/>
                    <a:pt x="241300" y="239522"/>
                  </a:cubicBezTo>
                  <a:cubicBezTo>
                    <a:pt x="234823" y="246126"/>
                    <a:pt x="227711" y="252095"/>
                    <a:pt x="220091" y="257302"/>
                  </a:cubicBezTo>
                  <a:cubicBezTo>
                    <a:pt x="212471" y="262509"/>
                    <a:pt x="204343" y="266954"/>
                    <a:pt x="195834" y="270510"/>
                  </a:cubicBezTo>
                  <a:cubicBezTo>
                    <a:pt x="187325" y="274066"/>
                    <a:pt x="178435" y="276860"/>
                    <a:pt x="169418" y="278765"/>
                  </a:cubicBezTo>
                  <a:cubicBezTo>
                    <a:pt x="160401" y="280670"/>
                    <a:pt x="151130" y="281559"/>
                    <a:pt x="141859" y="281686"/>
                  </a:cubicBezTo>
                  <a:cubicBezTo>
                    <a:pt x="132588" y="281813"/>
                    <a:pt x="123444" y="280924"/>
                    <a:pt x="114300" y="279146"/>
                  </a:cubicBezTo>
                  <a:cubicBezTo>
                    <a:pt x="105156" y="277368"/>
                    <a:pt x="96393" y="274828"/>
                    <a:pt x="87757" y="271272"/>
                  </a:cubicBezTo>
                  <a:cubicBezTo>
                    <a:pt x="79121" y="267716"/>
                    <a:pt x="70993" y="263525"/>
                    <a:pt x="63246" y="258318"/>
                  </a:cubicBezTo>
                  <a:cubicBezTo>
                    <a:pt x="55499" y="253111"/>
                    <a:pt x="48387" y="247396"/>
                    <a:pt x="41783" y="240919"/>
                  </a:cubicBezTo>
                  <a:cubicBezTo>
                    <a:pt x="35179" y="234442"/>
                    <a:pt x="29337" y="227330"/>
                    <a:pt x="24130" y="219583"/>
                  </a:cubicBezTo>
                  <a:cubicBezTo>
                    <a:pt x="18923" y="211836"/>
                    <a:pt x="14605" y="203835"/>
                    <a:pt x="10922" y="195199"/>
                  </a:cubicBezTo>
                  <a:cubicBezTo>
                    <a:pt x="7239" y="186563"/>
                    <a:pt x="4572" y="177800"/>
                    <a:pt x="2794" y="168783"/>
                  </a:cubicBezTo>
                  <a:cubicBezTo>
                    <a:pt x="1016" y="159766"/>
                    <a:pt x="0" y="150495"/>
                    <a:pt x="0" y="141224"/>
                  </a:cubicBezTo>
                  <a:cubicBezTo>
                    <a:pt x="0" y="131953"/>
                    <a:pt x="889" y="122809"/>
                    <a:pt x="2667" y="113665"/>
                  </a:cubicBezTo>
                  <a:cubicBezTo>
                    <a:pt x="4445" y="104521"/>
                    <a:pt x="7112" y="95758"/>
                    <a:pt x="10668" y="87122"/>
                  </a:cubicBezTo>
                  <a:cubicBezTo>
                    <a:pt x="14224" y="78486"/>
                    <a:pt x="18542" y="70358"/>
                    <a:pt x="23622" y="62738"/>
                  </a:cubicBezTo>
                  <a:cubicBezTo>
                    <a:pt x="28703" y="55118"/>
                    <a:pt x="34544" y="47879"/>
                    <a:pt x="41148" y="41275"/>
                  </a:cubicBezTo>
                  <a:cubicBezTo>
                    <a:pt x="47753" y="34671"/>
                    <a:pt x="54864" y="28829"/>
                    <a:pt x="62484" y="23749"/>
                  </a:cubicBezTo>
                  <a:cubicBezTo>
                    <a:pt x="70104" y="18669"/>
                    <a:pt x="78359" y="14224"/>
                    <a:pt x="86868" y="10668"/>
                  </a:cubicBezTo>
                  <a:cubicBezTo>
                    <a:pt x="95377" y="7112"/>
                    <a:pt x="104267" y="4445"/>
                    <a:pt x="113284" y="2667"/>
                  </a:cubicBezTo>
                  <a:cubicBezTo>
                    <a:pt x="122301" y="889"/>
                    <a:pt x="131572" y="0"/>
                    <a:pt x="140843" y="0"/>
                  </a:cubicBezTo>
                  <a:cubicBezTo>
                    <a:pt x="150114" y="0"/>
                    <a:pt x="159131" y="762"/>
                    <a:pt x="168148" y="2540"/>
                  </a:cubicBezTo>
                  <a:cubicBezTo>
                    <a:pt x="177165" y="4318"/>
                    <a:pt x="185928" y="6858"/>
                    <a:pt x="194437" y="10414"/>
                  </a:cubicBezTo>
                  <a:cubicBezTo>
                    <a:pt x="202947" y="13970"/>
                    <a:pt x="211074" y="18161"/>
                    <a:pt x="218694" y="23241"/>
                  </a:cubicBezTo>
                  <a:cubicBezTo>
                    <a:pt x="226314" y="28321"/>
                    <a:pt x="233426" y="34036"/>
                    <a:pt x="240030" y="40513"/>
                  </a:cubicBezTo>
                  <a:cubicBezTo>
                    <a:pt x="246634" y="46990"/>
                    <a:pt x="252476" y="54102"/>
                    <a:pt x="257556" y="61722"/>
                  </a:cubicBezTo>
                  <a:cubicBezTo>
                    <a:pt x="262636" y="69342"/>
                    <a:pt x="267081" y="77343"/>
                    <a:pt x="270637" y="85852"/>
                  </a:cubicBezTo>
                  <a:cubicBezTo>
                    <a:pt x="274193" y="94361"/>
                    <a:pt x="276860" y="103124"/>
                    <a:pt x="278765" y="112141"/>
                  </a:cubicBezTo>
                  <a:cubicBezTo>
                    <a:pt x="280670" y="121158"/>
                    <a:pt x="281559" y="130302"/>
                    <a:pt x="281559" y="13944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2056003" cy="306578"/>
            </a:xfrm>
            <a:custGeom>
              <a:avLst/>
              <a:gdLst/>
              <a:ahLst/>
              <a:cxnLst/>
              <a:rect l="l" t="t" r="r" b="b"/>
              <a:pathLst>
                <a:path w="2056003" h="306578">
                  <a:moveTo>
                    <a:pt x="0" y="306578"/>
                  </a:moveTo>
                  <a:lnTo>
                    <a:pt x="2056003" y="306578"/>
                  </a:lnTo>
                  <a:lnTo>
                    <a:pt x="2056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987372" y="2419483"/>
            <a:ext cx="2018452" cy="146047"/>
            <a:chOff x="0" y="0"/>
            <a:chExt cx="2018462" cy="146050"/>
          </a:xfrm>
        </p:grpSpPr>
        <p:sp>
          <p:nvSpPr>
            <p:cNvPr id="18" name="Freeform 18"/>
            <p:cNvSpPr/>
            <p:nvPr/>
          </p:nvSpPr>
          <p:spPr>
            <a:xfrm>
              <a:off x="63500" y="63500"/>
              <a:ext cx="1823974" cy="19050"/>
            </a:xfrm>
            <a:custGeom>
              <a:avLst/>
              <a:gdLst/>
              <a:ahLst/>
              <a:cxnLst/>
              <a:rect l="l" t="t" r="r" b="b"/>
              <a:pathLst>
                <a:path w="1823974" h="19050">
                  <a:moveTo>
                    <a:pt x="0" y="0"/>
                  </a:moveTo>
                  <a:lnTo>
                    <a:pt x="0" y="19050"/>
                  </a:lnTo>
                  <a:lnTo>
                    <a:pt x="717169" y="19050"/>
                  </a:lnTo>
                  <a:lnTo>
                    <a:pt x="717169" y="0"/>
                  </a:lnTo>
                  <a:close/>
                  <a:moveTo>
                    <a:pt x="896874" y="0"/>
                  </a:moveTo>
                  <a:lnTo>
                    <a:pt x="896874" y="19050"/>
                  </a:lnTo>
                  <a:lnTo>
                    <a:pt x="1432941" y="19050"/>
                  </a:lnTo>
                  <a:lnTo>
                    <a:pt x="1432941" y="0"/>
                  </a:lnTo>
                  <a:close/>
                  <a:moveTo>
                    <a:pt x="1612773" y="0"/>
                  </a:moveTo>
                  <a:lnTo>
                    <a:pt x="1612773" y="19050"/>
                  </a:lnTo>
                  <a:lnTo>
                    <a:pt x="1823974" y="19050"/>
                  </a:lnTo>
                  <a:lnTo>
                    <a:pt x="182397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87474" y="63500"/>
              <a:ext cx="67437" cy="19050"/>
            </a:xfrm>
            <a:custGeom>
              <a:avLst/>
              <a:gdLst/>
              <a:ahLst/>
              <a:cxnLst/>
              <a:rect l="l" t="t" r="r" b="b"/>
              <a:pathLst>
                <a:path w="67437" h="19050">
                  <a:moveTo>
                    <a:pt x="0" y="0"/>
                  </a:moveTo>
                  <a:lnTo>
                    <a:pt x="67437" y="0"/>
                  </a:lnTo>
                  <a:lnTo>
                    <a:pt x="6743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95980" y="5478104"/>
            <a:ext cx="8455514" cy="3264217"/>
            <a:chOff x="0" y="0"/>
            <a:chExt cx="8455520" cy="3264217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6810248" cy="3137281"/>
            </a:xfrm>
            <a:custGeom>
              <a:avLst/>
              <a:gdLst/>
              <a:ahLst/>
              <a:cxnLst/>
              <a:rect l="l" t="t" r="r" b="b"/>
              <a:pathLst>
                <a:path w="6810248" h="3137281">
                  <a:moveTo>
                    <a:pt x="0" y="3137281"/>
                  </a:moveTo>
                  <a:lnTo>
                    <a:pt x="6810248" y="3137281"/>
                  </a:lnTo>
                  <a:lnTo>
                    <a:pt x="6810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74160" y="311658"/>
              <a:ext cx="4317873" cy="2640838"/>
            </a:xfrm>
            <a:custGeom>
              <a:avLst/>
              <a:gdLst/>
              <a:ahLst/>
              <a:cxnLst/>
              <a:rect l="l" t="t" r="r" b="b"/>
              <a:pathLst>
                <a:path w="4317873" h="2640838">
                  <a:moveTo>
                    <a:pt x="0" y="0"/>
                  </a:moveTo>
                  <a:lnTo>
                    <a:pt x="0" y="2640838"/>
                  </a:lnTo>
                  <a:lnTo>
                    <a:pt x="4317873" y="2640838"/>
                  </a:lnTo>
                  <a:lnTo>
                    <a:pt x="43178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1798551" y="2114455"/>
            <a:ext cx="5070529" cy="244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72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PRICING &amp; PACKAGING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50866" y="1946634"/>
            <a:ext cx="1929155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Pricing Range: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50866" y="2670534"/>
            <a:ext cx="6403619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Chocolates bites starts from ₹70 (5 bites per box).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50866" y="3394434"/>
            <a:ext cx="5309978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Chocolate bar range from ₹150 / per bar.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50866" y="4118334"/>
            <a:ext cx="2460041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Packaging Options: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50866" y="4842234"/>
            <a:ext cx="6122641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Elegant gift boxes (Festive/Wedding/Corporate)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0866" y="5566134"/>
            <a:ext cx="5972823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Personalized packaging (Name, Theme-based)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50866" y="6290034"/>
            <a:ext cx="4152471" cy="5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8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Eco-friendly packaging available</a:t>
            </a:r>
          </a:p>
        </p:txBody>
      </p:sp>
      <p:pic>
        <p:nvPicPr>
          <p:cNvPr id="31" name="object 2">
            <a:extLst>
              <a:ext uri="{FF2B5EF4-FFF2-40B4-BE49-F238E27FC236}">
                <a16:creationId xmlns:a16="http://schemas.microsoft.com/office/drawing/2014/main" id="{9C5547B0-A543-E853-BCB2-D7010CB0FA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32" name="object 3">
            <a:extLst>
              <a:ext uri="{FF2B5EF4-FFF2-40B4-BE49-F238E27FC236}">
                <a16:creationId xmlns:a16="http://schemas.microsoft.com/office/drawing/2014/main" id="{775B4C72-6705-7055-94BA-883B33787D8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0196" y="-1459268"/>
            <a:ext cx="10154707" cy="11809771"/>
          </a:xfrm>
          <a:custGeom>
            <a:avLst/>
            <a:gdLst/>
            <a:ahLst/>
            <a:cxnLst/>
            <a:rect l="l" t="t" r="r" b="b"/>
            <a:pathLst>
              <a:path w="10154707" h="11809771">
                <a:moveTo>
                  <a:pt x="0" y="0"/>
                </a:moveTo>
                <a:lnTo>
                  <a:pt x="10154707" y="0"/>
                </a:lnTo>
                <a:lnTo>
                  <a:pt x="10154707" y="11809771"/>
                </a:lnTo>
                <a:lnTo>
                  <a:pt x="0" y="1180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241692" y="0"/>
            <a:ext cx="6046308" cy="5793943"/>
            <a:chOff x="0" y="0"/>
            <a:chExt cx="8061744" cy="7725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61833" cy="7725283"/>
            </a:xfrm>
            <a:custGeom>
              <a:avLst/>
              <a:gdLst/>
              <a:ahLst/>
              <a:cxnLst/>
              <a:rect l="l" t="t" r="r" b="b"/>
              <a:pathLst>
                <a:path w="8061833" h="7725283">
                  <a:moveTo>
                    <a:pt x="1164209" y="0"/>
                  </a:moveTo>
                  <a:cubicBezTo>
                    <a:pt x="439674" y="819658"/>
                    <a:pt x="0" y="1896999"/>
                    <a:pt x="0" y="3077083"/>
                  </a:cubicBezTo>
                  <a:cubicBezTo>
                    <a:pt x="0" y="5644261"/>
                    <a:pt x="2081022" y="7725283"/>
                    <a:pt x="4648200" y="7725283"/>
                  </a:cubicBezTo>
                  <a:cubicBezTo>
                    <a:pt x="5997575" y="7725283"/>
                    <a:pt x="7212584" y="7150353"/>
                    <a:pt x="8061833" y="6232017"/>
                  </a:cubicBezTo>
                  <a:lnTo>
                    <a:pt x="8061833" y="6232017"/>
                  </a:lnTo>
                  <a:lnTo>
                    <a:pt x="8061833" y="0"/>
                  </a:lnTo>
                  <a:close/>
                </a:path>
              </a:pathLst>
            </a:custGeom>
            <a:blipFill>
              <a:blip r:embed="rId4"/>
              <a:stretch>
                <a:fillRect t="-50477" r="-15248" b="-3020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1266730" y="3871512"/>
            <a:ext cx="11739610" cy="6027715"/>
          </a:xfrm>
          <a:custGeom>
            <a:avLst/>
            <a:gdLst/>
            <a:ahLst/>
            <a:cxnLst/>
            <a:rect l="l" t="t" r="r" b="b"/>
            <a:pathLst>
              <a:path w="11739610" h="6027715">
                <a:moveTo>
                  <a:pt x="0" y="0"/>
                </a:moveTo>
                <a:lnTo>
                  <a:pt x="11739610" y="0"/>
                </a:lnTo>
                <a:lnTo>
                  <a:pt x="11739610" y="6027716"/>
                </a:lnTo>
                <a:lnTo>
                  <a:pt x="0" y="602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16302" y="-1403709"/>
            <a:ext cx="7423042" cy="7423042"/>
          </a:xfrm>
          <a:custGeom>
            <a:avLst/>
            <a:gdLst/>
            <a:ahLst/>
            <a:cxnLst/>
            <a:rect l="l" t="t" r="r" b="b"/>
            <a:pathLst>
              <a:path w="7423042" h="7423042">
                <a:moveTo>
                  <a:pt x="0" y="0"/>
                </a:moveTo>
                <a:lnTo>
                  <a:pt x="7423042" y="0"/>
                </a:lnTo>
                <a:lnTo>
                  <a:pt x="7423042" y="7423042"/>
                </a:lnTo>
                <a:lnTo>
                  <a:pt x="0" y="7423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721609" y="4932531"/>
            <a:ext cx="3850443" cy="3850443"/>
            <a:chOff x="0" y="0"/>
            <a:chExt cx="5133924" cy="51339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3848" cy="5133975"/>
            </a:xfrm>
            <a:custGeom>
              <a:avLst/>
              <a:gdLst/>
              <a:ahLst/>
              <a:cxnLst/>
              <a:rect l="l" t="t" r="r" b="b"/>
              <a:pathLst>
                <a:path w="5133848" h="5133975">
                  <a:moveTo>
                    <a:pt x="2566924" y="0"/>
                  </a:moveTo>
                  <a:cubicBezTo>
                    <a:pt x="1149223" y="0"/>
                    <a:pt x="0" y="1149223"/>
                    <a:pt x="0" y="2566924"/>
                  </a:cubicBezTo>
                  <a:cubicBezTo>
                    <a:pt x="0" y="3984625"/>
                    <a:pt x="1149223" y="5133975"/>
                    <a:pt x="2566924" y="5133975"/>
                  </a:cubicBezTo>
                  <a:cubicBezTo>
                    <a:pt x="3984117" y="5133975"/>
                    <a:pt x="5132959" y="3985641"/>
                    <a:pt x="5133848" y="2568702"/>
                  </a:cubicBezTo>
                  <a:lnTo>
                    <a:pt x="5133848" y="2568702"/>
                  </a:lnTo>
                  <a:lnTo>
                    <a:pt x="5133848" y="2566416"/>
                  </a:lnTo>
                  <a:lnTo>
                    <a:pt x="5133848" y="2566416"/>
                  </a:lnTo>
                  <a:cubicBezTo>
                    <a:pt x="5133594" y="1148969"/>
                    <a:pt x="3984498" y="0"/>
                    <a:pt x="2566924" y="0"/>
                  </a:cubicBezTo>
                  <a:close/>
                </a:path>
              </a:pathLst>
            </a:custGeom>
            <a:blipFill>
              <a:blip r:embed="rId9"/>
              <a:stretch>
                <a:fillRect t="-25046" r="-1" b="-2495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64517" y="438313"/>
            <a:ext cx="1025957" cy="893569"/>
            <a:chOff x="0" y="0"/>
            <a:chExt cx="1025957" cy="893559"/>
          </a:xfrm>
        </p:grpSpPr>
        <p:sp>
          <p:nvSpPr>
            <p:cNvPr id="10" name="Freeform 10"/>
            <p:cNvSpPr/>
            <p:nvPr/>
          </p:nvSpPr>
          <p:spPr>
            <a:xfrm>
              <a:off x="585089" y="64516"/>
              <a:ext cx="263779" cy="691388"/>
            </a:xfrm>
            <a:custGeom>
              <a:avLst/>
              <a:gdLst/>
              <a:ahLst/>
              <a:cxnLst/>
              <a:rect l="l" t="t" r="r" b="b"/>
              <a:pathLst>
                <a:path w="263779" h="691388">
                  <a:moveTo>
                    <a:pt x="186563" y="0"/>
                  </a:moveTo>
                  <a:cubicBezTo>
                    <a:pt x="177546" y="0"/>
                    <a:pt x="168656" y="1270"/>
                    <a:pt x="159639" y="3683"/>
                  </a:cubicBezTo>
                  <a:cubicBezTo>
                    <a:pt x="149606" y="6096"/>
                    <a:pt x="139700" y="9271"/>
                    <a:pt x="130048" y="12954"/>
                  </a:cubicBezTo>
                  <a:cubicBezTo>
                    <a:pt x="127381" y="13716"/>
                    <a:pt x="124714" y="14224"/>
                    <a:pt x="121920" y="14478"/>
                  </a:cubicBezTo>
                  <a:lnTo>
                    <a:pt x="121031" y="15240"/>
                  </a:lnTo>
                  <a:lnTo>
                    <a:pt x="122428" y="14605"/>
                  </a:lnTo>
                  <a:cubicBezTo>
                    <a:pt x="118872" y="18796"/>
                    <a:pt x="115189" y="22860"/>
                    <a:pt x="111252" y="26670"/>
                  </a:cubicBezTo>
                  <a:cubicBezTo>
                    <a:pt x="97028" y="38862"/>
                    <a:pt x="86233" y="54102"/>
                    <a:pt x="73660" y="67818"/>
                  </a:cubicBezTo>
                  <a:cubicBezTo>
                    <a:pt x="70993" y="70993"/>
                    <a:pt x="68580" y="74422"/>
                    <a:pt x="66675" y="78105"/>
                  </a:cubicBezTo>
                  <a:cubicBezTo>
                    <a:pt x="56515" y="96901"/>
                    <a:pt x="45466" y="115189"/>
                    <a:pt x="36957" y="134747"/>
                  </a:cubicBezTo>
                  <a:cubicBezTo>
                    <a:pt x="32766" y="144145"/>
                    <a:pt x="29845" y="154178"/>
                    <a:pt x="25400" y="163449"/>
                  </a:cubicBezTo>
                  <a:cubicBezTo>
                    <a:pt x="17018" y="182499"/>
                    <a:pt x="11430" y="202311"/>
                    <a:pt x="8509" y="222885"/>
                  </a:cubicBezTo>
                  <a:cubicBezTo>
                    <a:pt x="7493" y="228981"/>
                    <a:pt x="5842" y="234950"/>
                    <a:pt x="4953" y="241046"/>
                  </a:cubicBezTo>
                  <a:cubicBezTo>
                    <a:pt x="3429" y="250571"/>
                    <a:pt x="1778" y="260096"/>
                    <a:pt x="889" y="269621"/>
                  </a:cubicBezTo>
                  <a:cubicBezTo>
                    <a:pt x="381" y="275717"/>
                    <a:pt x="1397" y="282067"/>
                    <a:pt x="1270" y="288163"/>
                  </a:cubicBezTo>
                  <a:cubicBezTo>
                    <a:pt x="0" y="314325"/>
                    <a:pt x="1016" y="340487"/>
                    <a:pt x="4318" y="366522"/>
                  </a:cubicBezTo>
                  <a:cubicBezTo>
                    <a:pt x="6731" y="380746"/>
                    <a:pt x="8128" y="395224"/>
                    <a:pt x="8382" y="409702"/>
                  </a:cubicBezTo>
                  <a:cubicBezTo>
                    <a:pt x="8890" y="426212"/>
                    <a:pt x="10922" y="442468"/>
                    <a:pt x="14732" y="458597"/>
                  </a:cubicBezTo>
                  <a:cubicBezTo>
                    <a:pt x="15875" y="464693"/>
                    <a:pt x="18669" y="470535"/>
                    <a:pt x="19304" y="476631"/>
                  </a:cubicBezTo>
                  <a:cubicBezTo>
                    <a:pt x="21844" y="492252"/>
                    <a:pt x="25400" y="507746"/>
                    <a:pt x="30099" y="522859"/>
                  </a:cubicBezTo>
                  <a:cubicBezTo>
                    <a:pt x="32512" y="532257"/>
                    <a:pt x="34544" y="541655"/>
                    <a:pt x="37084" y="550926"/>
                  </a:cubicBezTo>
                  <a:cubicBezTo>
                    <a:pt x="46482" y="584073"/>
                    <a:pt x="56134" y="617093"/>
                    <a:pt x="65659" y="650113"/>
                  </a:cubicBezTo>
                  <a:cubicBezTo>
                    <a:pt x="68834" y="661416"/>
                    <a:pt x="71882" y="672719"/>
                    <a:pt x="75311" y="683895"/>
                  </a:cubicBezTo>
                  <a:cubicBezTo>
                    <a:pt x="76327" y="686435"/>
                    <a:pt x="77851" y="688721"/>
                    <a:pt x="79629" y="690753"/>
                  </a:cubicBezTo>
                  <a:cubicBezTo>
                    <a:pt x="80137" y="691134"/>
                    <a:pt x="80645" y="691388"/>
                    <a:pt x="81280" y="691388"/>
                  </a:cubicBezTo>
                  <a:cubicBezTo>
                    <a:pt x="81407" y="691388"/>
                    <a:pt x="81534" y="691388"/>
                    <a:pt x="81534" y="691388"/>
                  </a:cubicBezTo>
                  <a:cubicBezTo>
                    <a:pt x="82296" y="691261"/>
                    <a:pt x="82804" y="690880"/>
                    <a:pt x="83058" y="690245"/>
                  </a:cubicBezTo>
                  <a:cubicBezTo>
                    <a:pt x="85090" y="683641"/>
                    <a:pt x="86233" y="676910"/>
                    <a:pt x="86487" y="670052"/>
                  </a:cubicBezTo>
                  <a:cubicBezTo>
                    <a:pt x="87630" y="652907"/>
                    <a:pt x="90805" y="635889"/>
                    <a:pt x="93472" y="618998"/>
                  </a:cubicBezTo>
                  <a:cubicBezTo>
                    <a:pt x="96139" y="602742"/>
                    <a:pt x="101600" y="586994"/>
                    <a:pt x="102616" y="570357"/>
                  </a:cubicBezTo>
                  <a:cubicBezTo>
                    <a:pt x="102743" y="568960"/>
                    <a:pt x="103124" y="567690"/>
                    <a:pt x="103632" y="566420"/>
                  </a:cubicBezTo>
                  <a:cubicBezTo>
                    <a:pt x="107696" y="553974"/>
                    <a:pt x="110871" y="541274"/>
                    <a:pt x="113030" y="528320"/>
                  </a:cubicBezTo>
                  <a:cubicBezTo>
                    <a:pt x="114554" y="520827"/>
                    <a:pt x="116713" y="513588"/>
                    <a:pt x="119507" y="506603"/>
                  </a:cubicBezTo>
                  <a:cubicBezTo>
                    <a:pt x="125603" y="490474"/>
                    <a:pt x="132334" y="474599"/>
                    <a:pt x="138811" y="458724"/>
                  </a:cubicBezTo>
                  <a:cubicBezTo>
                    <a:pt x="139827" y="456184"/>
                    <a:pt x="140970" y="453644"/>
                    <a:pt x="142240" y="451231"/>
                  </a:cubicBezTo>
                  <a:cubicBezTo>
                    <a:pt x="147828" y="440944"/>
                    <a:pt x="152019" y="430022"/>
                    <a:pt x="155067" y="418719"/>
                  </a:cubicBezTo>
                  <a:cubicBezTo>
                    <a:pt x="157226" y="409194"/>
                    <a:pt x="161163" y="400431"/>
                    <a:pt x="166624" y="392430"/>
                  </a:cubicBezTo>
                  <a:cubicBezTo>
                    <a:pt x="168402" y="390271"/>
                    <a:pt x="169545" y="387731"/>
                    <a:pt x="170053" y="385064"/>
                  </a:cubicBezTo>
                  <a:cubicBezTo>
                    <a:pt x="172339" y="375539"/>
                    <a:pt x="176276" y="366776"/>
                    <a:pt x="181864" y="358775"/>
                  </a:cubicBezTo>
                  <a:cubicBezTo>
                    <a:pt x="184023" y="355219"/>
                    <a:pt x="185674" y="351536"/>
                    <a:pt x="186944" y="347599"/>
                  </a:cubicBezTo>
                  <a:cubicBezTo>
                    <a:pt x="188468" y="343027"/>
                    <a:pt x="190119" y="338455"/>
                    <a:pt x="192024" y="334137"/>
                  </a:cubicBezTo>
                  <a:cubicBezTo>
                    <a:pt x="197612" y="320802"/>
                    <a:pt x="204216" y="307848"/>
                    <a:pt x="208534" y="294132"/>
                  </a:cubicBezTo>
                  <a:cubicBezTo>
                    <a:pt x="214630" y="274447"/>
                    <a:pt x="219583" y="254381"/>
                    <a:pt x="224028" y="234188"/>
                  </a:cubicBezTo>
                  <a:cubicBezTo>
                    <a:pt x="225933" y="223901"/>
                    <a:pt x="229108" y="214249"/>
                    <a:pt x="233934" y="204978"/>
                  </a:cubicBezTo>
                  <a:lnTo>
                    <a:pt x="233553" y="205740"/>
                  </a:lnTo>
                  <a:cubicBezTo>
                    <a:pt x="236982" y="195326"/>
                    <a:pt x="239776" y="184404"/>
                    <a:pt x="244221" y="174498"/>
                  </a:cubicBezTo>
                  <a:cubicBezTo>
                    <a:pt x="251460" y="156591"/>
                    <a:pt x="256921" y="138176"/>
                    <a:pt x="260731" y="119253"/>
                  </a:cubicBezTo>
                  <a:cubicBezTo>
                    <a:pt x="262382" y="111125"/>
                    <a:pt x="263398" y="102997"/>
                    <a:pt x="263652" y="94742"/>
                  </a:cubicBezTo>
                  <a:cubicBezTo>
                    <a:pt x="263779" y="84328"/>
                    <a:pt x="263017" y="74041"/>
                    <a:pt x="261620" y="63881"/>
                  </a:cubicBezTo>
                  <a:cubicBezTo>
                    <a:pt x="260096" y="49784"/>
                    <a:pt x="254889" y="37211"/>
                    <a:pt x="245999" y="26289"/>
                  </a:cubicBezTo>
                  <a:cubicBezTo>
                    <a:pt x="237236" y="13970"/>
                    <a:pt x="225425" y="6350"/>
                    <a:pt x="210439" y="3556"/>
                  </a:cubicBezTo>
                  <a:cubicBezTo>
                    <a:pt x="202438" y="1651"/>
                    <a:pt x="194310" y="635"/>
                    <a:pt x="186309" y="635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81280" y="471170"/>
              <a:ext cx="535051" cy="354203"/>
            </a:xfrm>
            <a:custGeom>
              <a:avLst/>
              <a:gdLst/>
              <a:ahLst/>
              <a:cxnLst/>
              <a:rect l="l" t="t" r="r" b="b"/>
              <a:pathLst>
                <a:path w="535051" h="354203">
                  <a:moveTo>
                    <a:pt x="76327" y="0"/>
                  </a:moveTo>
                  <a:cubicBezTo>
                    <a:pt x="66675" y="0"/>
                    <a:pt x="57404" y="2159"/>
                    <a:pt x="48260" y="6604"/>
                  </a:cubicBezTo>
                  <a:cubicBezTo>
                    <a:pt x="44577" y="8509"/>
                    <a:pt x="40640" y="9906"/>
                    <a:pt x="36957" y="11557"/>
                  </a:cubicBezTo>
                  <a:cubicBezTo>
                    <a:pt x="25908" y="16383"/>
                    <a:pt x="17145" y="23876"/>
                    <a:pt x="10414" y="33909"/>
                  </a:cubicBezTo>
                  <a:cubicBezTo>
                    <a:pt x="5207" y="41021"/>
                    <a:pt x="2032" y="49022"/>
                    <a:pt x="1016" y="57785"/>
                  </a:cubicBezTo>
                  <a:cubicBezTo>
                    <a:pt x="0" y="66548"/>
                    <a:pt x="1143" y="75057"/>
                    <a:pt x="4572" y="83185"/>
                  </a:cubicBezTo>
                  <a:cubicBezTo>
                    <a:pt x="12065" y="102489"/>
                    <a:pt x="24384" y="117856"/>
                    <a:pt x="41529" y="129286"/>
                  </a:cubicBezTo>
                  <a:cubicBezTo>
                    <a:pt x="46101" y="132334"/>
                    <a:pt x="50800" y="135255"/>
                    <a:pt x="55372" y="138303"/>
                  </a:cubicBezTo>
                  <a:cubicBezTo>
                    <a:pt x="70739" y="148971"/>
                    <a:pt x="87249" y="157480"/>
                    <a:pt x="104648" y="164084"/>
                  </a:cubicBezTo>
                  <a:cubicBezTo>
                    <a:pt x="114935" y="167894"/>
                    <a:pt x="125349" y="171704"/>
                    <a:pt x="135509" y="175895"/>
                  </a:cubicBezTo>
                  <a:cubicBezTo>
                    <a:pt x="174371" y="191897"/>
                    <a:pt x="213868" y="206502"/>
                    <a:pt x="253365" y="220726"/>
                  </a:cubicBezTo>
                  <a:cubicBezTo>
                    <a:pt x="272796" y="227711"/>
                    <a:pt x="292227" y="234823"/>
                    <a:pt x="311531" y="242189"/>
                  </a:cubicBezTo>
                  <a:cubicBezTo>
                    <a:pt x="320040" y="245237"/>
                    <a:pt x="328168" y="248666"/>
                    <a:pt x="336296" y="252730"/>
                  </a:cubicBezTo>
                  <a:cubicBezTo>
                    <a:pt x="355219" y="262636"/>
                    <a:pt x="374777" y="271272"/>
                    <a:pt x="393827" y="280797"/>
                  </a:cubicBezTo>
                  <a:cubicBezTo>
                    <a:pt x="411099" y="289433"/>
                    <a:pt x="428244" y="298323"/>
                    <a:pt x="445262" y="307340"/>
                  </a:cubicBezTo>
                  <a:cubicBezTo>
                    <a:pt x="457454" y="313817"/>
                    <a:pt x="469138" y="321056"/>
                    <a:pt x="481457" y="327279"/>
                  </a:cubicBezTo>
                  <a:cubicBezTo>
                    <a:pt x="494538" y="333629"/>
                    <a:pt x="506857" y="341122"/>
                    <a:pt x="518287" y="350012"/>
                  </a:cubicBezTo>
                  <a:cubicBezTo>
                    <a:pt x="520192" y="351663"/>
                    <a:pt x="522224" y="353060"/>
                    <a:pt x="524256" y="354203"/>
                  </a:cubicBezTo>
                  <a:lnTo>
                    <a:pt x="535051" y="354203"/>
                  </a:lnTo>
                  <a:cubicBezTo>
                    <a:pt x="534924" y="352298"/>
                    <a:pt x="534162" y="350520"/>
                    <a:pt x="532765" y="348742"/>
                  </a:cubicBezTo>
                  <a:cubicBezTo>
                    <a:pt x="522224" y="334264"/>
                    <a:pt x="513080" y="318770"/>
                    <a:pt x="500380" y="305943"/>
                  </a:cubicBezTo>
                  <a:cubicBezTo>
                    <a:pt x="496951" y="302514"/>
                    <a:pt x="493776" y="298958"/>
                    <a:pt x="490855" y="295148"/>
                  </a:cubicBezTo>
                  <a:cubicBezTo>
                    <a:pt x="479171" y="280670"/>
                    <a:pt x="466090" y="267335"/>
                    <a:pt x="451739" y="255524"/>
                  </a:cubicBezTo>
                  <a:cubicBezTo>
                    <a:pt x="430657" y="236601"/>
                    <a:pt x="410210" y="217170"/>
                    <a:pt x="390144" y="197358"/>
                  </a:cubicBezTo>
                  <a:cubicBezTo>
                    <a:pt x="386334" y="192405"/>
                    <a:pt x="382270" y="187833"/>
                    <a:pt x="377952" y="183515"/>
                  </a:cubicBezTo>
                  <a:cubicBezTo>
                    <a:pt x="364744" y="173609"/>
                    <a:pt x="354076" y="160655"/>
                    <a:pt x="339471" y="152400"/>
                  </a:cubicBezTo>
                  <a:cubicBezTo>
                    <a:pt x="332486" y="147828"/>
                    <a:pt x="326009" y="142875"/>
                    <a:pt x="319913" y="137287"/>
                  </a:cubicBezTo>
                  <a:cubicBezTo>
                    <a:pt x="316738" y="134747"/>
                    <a:pt x="313563" y="131953"/>
                    <a:pt x="310261" y="129540"/>
                  </a:cubicBezTo>
                  <a:cubicBezTo>
                    <a:pt x="301371" y="123063"/>
                    <a:pt x="292227" y="116840"/>
                    <a:pt x="283464" y="110236"/>
                  </a:cubicBezTo>
                  <a:cubicBezTo>
                    <a:pt x="264795" y="96012"/>
                    <a:pt x="245110" y="83312"/>
                    <a:pt x="227076" y="68326"/>
                  </a:cubicBezTo>
                  <a:cubicBezTo>
                    <a:pt x="225425" y="67056"/>
                    <a:pt x="223774" y="65786"/>
                    <a:pt x="221996" y="64770"/>
                  </a:cubicBezTo>
                  <a:cubicBezTo>
                    <a:pt x="205613" y="54610"/>
                    <a:pt x="188976" y="44958"/>
                    <a:pt x="172847" y="34417"/>
                  </a:cubicBezTo>
                  <a:cubicBezTo>
                    <a:pt x="156464" y="24257"/>
                    <a:pt x="139065" y="16129"/>
                    <a:pt x="120650" y="10033"/>
                  </a:cubicBezTo>
                  <a:cubicBezTo>
                    <a:pt x="111633" y="6731"/>
                    <a:pt x="102362" y="4064"/>
                    <a:pt x="92837" y="2286"/>
                  </a:cubicBezTo>
                  <a:cubicBezTo>
                    <a:pt x="87376" y="889"/>
                    <a:pt x="81915" y="254"/>
                    <a:pt x="76581" y="254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9047" y="237363"/>
              <a:ext cx="286512" cy="319151"/>
            </a:xfrm>
            <a:custGeom>
              <a:avLst/>
              <a:gdLst/>
              <a:ahLst/>
              <a:cxnLst/>
              <a:rect l="l" t="t" r="r" b="b"/>
              <a:pathLst>
                <a:path w="286512" h="319151">
                  <a:moveTo>
                    <a:pt x="71755" y="1143"/>
                  </a:moveTo>
                  <a:cubicBezTo>
                    <a:pt x="56261" y="0"/>
                    <a:pt x="41148" y="2032"/>
                    <a:pt x="26543" y="7493"/>
                  </a:cubicBezTo>
                  <a:cubicBezTo>
                    <a:pt x="21844" y="9271"/>
                    <a:pt x="18288" y="12446"/>
                    <a:pt x="15875" y="16891"/>
                  </a:cubicBezTo>
                  <a:cubicBezTo>
                    <a:pt x="11811" y="24892"/>
                    <a:pt x="7620" y="32766"/>
                    <a:pt x="4191" y="41021"/>
                  </a:cubicBezTo>
                  <a:cubicBezTo>
                    <a:pt x="0" y="51816"/>
                    <a:pt x="0" y="62611"/>
                    <a:pt x="4318" y="73279"/>
                  </a:cubicBezTo>
                  <a:cubicBezTo>
                    <a:pt x="5842" y="77089"/>
                    <a:pt x="7493" y="80899"/>
                    <a:pt x="9525" y="84582"/>
                  </a:cubicBezTo>
                  <a:cubicBezTo>
                    <a:pt x="18288" y="100457"/>
                    <a:pt x="29337" y="114427"/>
                    <a:pt x="42926" y="126365"/>
                  </a:cubicBezTo>
                  <a:cubicBezTo>
                    <a:pt x="61087" y="143256"/>
                    <a:pt x="81026" y="158115"/>
                    <a:pt x="100203" y="173863"/>
                  </a:cubicBezTo>
                  <a:cubicBezTo>
                    <a:pt x="110236" y="182118"/>
                    <a:pt x="121412" y="189230"/>
                    <a:pt x="132207" y="196469"/>
                  </a:cubicBezTo>
                  <a:cubicBezTo>
                    <a:pt x="143637" y="204216"/>
                    <a:pt x="155321" y="211328"/>
                    <a:pt x="166751" y="219075"/>
                  </a:cubicBezTo>
                  <a:cubicBezTo>
                    <a:pt x="171958" y="222504"/>
                    <a:pt x="176784" y="226314"/>
                    <a:pt x="181356" y="230505"/>
                  </a:cubicBezTo>
                  <a:cubicBezTo>
                    <a:pt x="193675" y="242570"/>
                    <a:pt x="208407" y="251714"/>
                    <a:pt x="220091" y="264414"/>
                  </a:cubicBezTo>
                  <a:cubicBezTo>
                    <a:pt x="237109" y="277495"/>
                    <a:pt x="252603" y="291973"/>
                    <a:pt x="266827" y="308102"/>
                  </a:cubicBezTo>
                  <a:cubicBezTo>
                    <a:pt x="270256" y="311531"/>
                    <a:pt x="273812" y="314706"/>
                    <a:pt x="277622" y="317754"/>
                  </a:cubicBezTo>
                  <a:cubicBezTo>
                    <a:pt x="278638" y="318643"/>
                    <a:pt x="279908" y="319151"/>
                    <a:pt x="281305" y="319151"/>
                  </a:cubicBezTo>
                  <a:cubicBezTo>
                    <a:pt x="282702" y="319151"/>
                    <a:pt x="283845" y="318516"/>
                    <a:pt x="284607" y="317373"/>
                  </a:cubicBezTo>
                  <a:cubicBezTo>
                    <a:pt x="286512" y="314071"/>
                    <a:pt x="286385" y="310769"/>
                    <a:pt x="284353" y="307594"/>
                  </a:cubicBezTo>
                  <a:cubicBezTo>
                    <a:pt x="276606" y="294513"/>
                    <a:pt x="269748" y="281051"/>
                    <a:pt x="263779" y="267081"/>
                  </a:cubicBezTo>
                  <a:cubicBezTo>
                    <a:pt x="257429" y="251079"/>
                    <a:pt x="249809" y="235585"/>
                    <a:pt x="241046" y="220726"/>
                  </a:cubicBezTo>
                  <a:cubicBezTo>
                    <a:pt x="240030" y="218948"/>
                    <a:pt x="239141" y="217043"/>
                    <a:pt x="238379" y="215138"/>
                  </a:cubicBezTo>
                  <a:cubicBezTo>
                    <a:pt x="223266" y="182626"/>
                    <a:pt x="204470" y="152019"/>
                    <a:pt x="186182" y="121158"/>
                  </a:cubicBezTo>
                  <a:cubicBezTo>
                    <a:pt x="182626" y="114427"/>
                    <a:pt x="178689" y="108077"/>
                    <a:pt x="174117" y="102108"/>
                  </a:cubicBezTo>
                  <a:cubicBezTo>
                    <a:pt x="165989" y="91821"/>
                    <a:pt x="158623" y="81153"/>
                    <a:pt x="151892" y="69977"/>
                  </a:cubicBezTo>
                  <a:cubicBezTo>
                    <a:pt x="149860" y="67183"/>
                    <a:pt x="147701" y="64516"/>
                    <a:pt x="145288" y="62103"/>
                  </a:cubicBezTo>
                  <a:cubicBezTo>
                    <a:pt x="137414" y="53467"/>
                    <a:pt x="129540" y="44704"/>
                    <a:pt x="121412" y="36322"/>
                  </a:cubicBezTo>
                  <a:cubicBezTo>
                    <a:pt x="109474" y="23749"/>
                    <a:pt x="95885" y="13335"/>
                    <a:pt x="80772" y="4953"/>
                  </a:cubicBezTo>
                  <a:cubicBezTo>
                    <a:pt x="77851" y="3556"/>
                    <a:pt x="74803" y="2286"/>
                    <a:pt x="71755" y="1143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43204" y="491744"/>
              <a:ext cx="215646" cy="333883"/>
            </a:xfrm>
            <a:custGeom>
              <a:avLst/>
              <a:gdLst/>
              <a:ahLst/>
              <a:cxnLst/>
              <a:rect l="l" t="t" r="r" b="b"/>
              <a:pathLst>
                <a:path w="215646" h="333883">
                  <a:moveTo>
                    <a:pt x="179832" y="127"/>
                  </a:moveTo>
                  <a:cubicBezTo>
                    <a:pt x="177546" y="127"/>
                    <a:pt x="175260" y="381"/>
                    <a:pt x="172847" y="762"/>
                  </a:cubicBezTo>
                  <a:cubicBezTo>
                    <a:pt x="166243" y="2286"/>
                    <a:pt x="159766" y="4826"/>
                    <a:pt x="153162" y="6858"/>
                  </a:cubicBezTo>
                  <a:lnTo>
                    <a:pt x="153035" y="6477"/>
                  </a:lnTo>
                  <a:cubicBezTo>
                    <a:pt x="151003" y="7112"/>
                    <a:pt x="149098" y="7747"/>
                    <a:pt x="147066" y="8382"/>
                  </a:cubicBezTo>
                  <a:cubicBezTo>
                    <a:pt x="125984" y="14478"/>
                    <a:pt x="108331" y="25781"/>
                    <a:pt x="93726" y="42291"/>
                  </a:cubicBezTo>
                  <a:cubicBezTo>
                    <a:pt x="88265" y="48514"/>
                    <a:pt x="82042" y="53975"/>
                    <a:pt x="76327" y="59944"/>
                  </a:cubicBezTo>
                  <a:cubicBezTo>
                    <a:pt x="73914" y="62357"/>
                    <a:pt x="71755" y="65024"/>
                    <a:pt x="69977" y="67945"/>
                  </a:cubicBezTo>
                  <a:cubicBezTo>
                    <a:pt x="61341" y="82804"/>
                    <a:pt x="52705" y="97663"/>
                    <a:pt x="44450" y="112776"/>
                  </a:cubicBezTo>
                  <a:cubicBezTo>
                    <a:pt x="35560" y="129032"/>
                    <a:pt x="25781" y="144907"/>
                    <a:pt x="22352" y="163576"/>
                  </a:cubicBezTo>
                  <a:cubicBezTo>
                    <a:pt x="21209" y="167513"/>
                    <a:pt x="19812" y="171450"/>
                    <a:pt x="18161" y="175260"/>
                  </a:cubicBezTo>
                  <a:cubicBezTo>
                    <a:pt x="16002" y="181102"/>
                    <a:pt x="14224" y="187071"/>
                    <a:pt x="12827" y="193040"/>
                  </a:cubicBezTo>
                  <a:cubicBezTo>
                    <a:pt x="7493" y="218694"/>
                    <a:pt x="5461" y="244729"/>
                    <a:pt x="2032" y="270637"/>
                  </a:cubicBezTo>
                  <a:cubicBezTo>
                    <a:pt x="1143" y="278130"/>
                    <a:pt x="1143" y="285750"/>
                    <a:pt x="2159" y="293243"/>
                  </a:cubicBezTo>
                  <a:cubicBezTo>
                    <a:pt x="2159" y="296037"/>
                    <a:pt x="1905" y="298704"/>
                    <a:pt x="1524" y="301498"/>
                  </a:cubicBezTo>
                  <a:cubicBezTo>
                    <a:pt x="1016" y="310388"/>
                    <a:pt x="508" y="319405"/>
                    <a:pt x="127" y="328295"/>
                  </a:cubicBezTo>
                  <a:cubicBezTo>
                    <a:pt x="0" y="329692"/>
                    <a:pt x="127" y="331089"/>
                    <a:pt x="635" y="332359"/>
                  </a:cubicBezTo>
                  <a:cubicBezTo>
                    <a:pt x="889" y="332867"/>
                    <a:pt x="1143" y="333375"/>
                    <a:pt x="1397" y="333883"/>
                  </a:cubicBezTo>
                  <a:lnTo>
                    <a:pt x="6096" y="333883"/>
                  </a:lnTo>
                  <a:cubicBezTo>
                    <a:pt x="6223" y="333756"/>
                    <a:pt x="6223" y="333756"/>
                    <a:pt x="6223" y="333629"/>
                  </a:cubicBezTo>
                  <a:cubicBezTo>
                    <a:pt x="17018" y="312166"/>
                    <a:pt x="27305" y="290449"/>
                    <a:pt x="38481" y="269240"/>
                  </a:cubicBezTo>
                  <a:cubicBezTo>
                    <a:pt x="43180" y="260096"/>
                    <a:pt x="48514" y="251206"/>
                    <a:pt x="54483" y="242824"/>
                  </a:cubicBezTo>
                  <a:cubicBezTo>
                    <a:pt x="64008" y="229362"/>
                    <a:pt x="75438" y="217424"/>
                    <a:pt x="84328" y="203454"/>
                  </a:cubicBezTo>
                  <a:cubicBezTo>
                    <a:pt x="86741" y="200152"/>
                    <a:pt x="89408" y="196977"/>
                    <a:pt x="92329" y="194056"/>
                  </a:cubicBezTo>
                  <a:cubicBezTo>
                    <a:pt x="97409" y="188468"/>
                    <a:pt x="102997" y="183261"/>
                    <a:pt x="107442" y="177165"/>
                  </a:cubicBezTo>
                  <a:cubicBezTo>
                    <a:pt x="118745" y="162433"/>
                    <a:pt x="131445" y="148844"/>
                    <a:pt x="145415" y="136525"/>
                  </a:cubicBezTo>
                  <a:cubicBezTo>
                    <a:pt x="147955" y="134239"/>
                    <a:pt x="150241" y="131699"/>
                    <a:pt x="152781" y="129286"/>
                  </a:cubicBezTo>
                  <a:cubicBezTo>
                    <a:pt x="157607" y="124333"/>
                    <a:pt x="162687" y="119761"/>
                    <a:pt x="168021" y="115443"/>
                  </a:cubicBezTo>
                  <a:cubicBezTo>
                    <a:pt x="182499" y="104648"/>
                    <a:pt x="194310" y="91313"/>
                    <a:pt x="203581" y="75819"/>
                  </a:cubicBezTo>
                  <a:cubicBezTo>
                    <a:pt x="209169" y="66294"/>
                    <a:pt x="213233" y="56134"/>
                    <a:pt x="215519" y="45339"/>
                  </a:cubicBezTo>
                  <a:cubicBezTo>
                    <a:pt x="215519" y="45085"/>
                    <a:pt x="215646" y="44704"/>
                    <a:pt x="215646" y="44450"/>
                  </a:cubicBezTo>
                  <a:lnTo>
                    <a:pt x="215646" y="30734"/>
                  </a:lnTo>
                  <a:lnTo>
                    <a:pt x="215646" y="30734"/>
                  </a:lnTo>
                  <a:cubicBezTo>
                    <a:pt x="214630" y="25400"/>
                    <a:pt x="212471" y="20320"/>
                    <a:pt x="208915" y="15494"/>
                  </a:cubicBezTo>
                  <a:cubicBezTo>
                    <a:pt x="204851" y="9652"/>
                    <a:pt x="199644" y="5334"/>
                    <a:pt x="193040" y="2667"/>
                  </a:cubicBezTo>
                  <a:cubicBezTo>
                    <a:pt x="188722" y="889"/>
                    <a:pt x="184277" y="0"/>
                    <a:pt x="179705" y="0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5024" y="257937"/>
              <a:ext cx="68834" cy="88011"/>
            </a:xfrm>
            <a:custGeom>
              <a:avLst/>
              <a:gdLst/>
              <a:ahLst/>
              <a:cxnLst/>
              <a:rect l="l" t="t" r="r" b="b"/>
              <a:pathLst>
                <a:path w="68834" h="88011">
                  <a:moveTo>
                    <a:pt x="68580" y="47244"/>
                  </a:moveTo>
                  <a:cubicBezTo>
                    <a:pt x="68834" y="24638"/>
                    <a:pt x="61976" y="11303"/>
                    <a:pt x="46863" y="2540"/>
                  </a:cubicBezTo>
                  <a:cubicBezTo>
                    <a:pt x="44196" y="762"/>
                    <a:pt x="41275" y="0"/>
                    <a:pt x="37973" y="0"/>
                  </a:cubicBezTo>
                  <a:cubicBezTo>
                    <a:pt x="34671" y="0"/>
                    <a:pt x="31877" y="1016"/>
                    <a:pt x="29210" y="2794"/>
                  </a:cubicBezTo>
                  <a:cubicBezTo>
                    <a:pt x="25146" y="5334"/>
                    <a:pt x="21590" y="8509"/>
                    <a:pt x="18542" y="12192"/>
                  </a:cubicBezTo>
                  <a:cubicBezTo>
                    <a:pt x="10160" y="24130"/>
                    <a:pt x="4445" y="37211"/>
                    <a:pt x="1270" y="51435"/>
                  </a:cubicBezTo>
                  <a:cubicBezTo>
                    <a:pt x="0" y="55499"/>
                    <a:pt x="254" y="59563"/>
                    <a:pt x="1905" y="63627"/>
                  </a:cubicBezTo>
                  <a:cubicBezTo>
                    <a:pt x="5588" y="72771"/>
                    <a:pt x="11684" y="80010"/>
                    <a:pt x="20193" y="85217"/>
                  </a:cubicBezTo>
                  <a:cubicBezTo>
                    <a:pt x="22479" y="86868"/>
                    <a:pt x="25019" y="87757"/>
                    <a:pt x="27813" y="87884"/>
                  </a:cubicBezTo>
                  <a:cubicBezTo>
                    <a:pt x="30607" y="88011"/>
                    <a:pt x="33274" y="87122"/>
                    <a:pt x="35560" y="85598"/>
                  </a:cubicBezTo>
                  <a:cubicBezTo>
                    <a:pt x="42418" y="81026"/>
                    <a:pt x="48895" y="76073"/>
                    <a:pt x="55245" y="70739"/>
                  </a:cubicBezTo>
                  <a:cubicBezTo>
                    <a:pt x="62992" y="64770"/>
                    <a:pt x="67437" y="56896"/>
                    <a:pt x="68453" y="47117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61060" y="388366"/>
              <a:ext cx="45720" cy="43434"/>
            </a:xfrm>
            <a:custGeom>
              <a:avLst/>
              <a:gdLst/>
              <a:ahLst/>
              <a:cxnLst/>
              <a:rect l="l" t="t" r="r" b="b"/>
              <a:pathLst>
                <a:path w="45720" h="43434">
                  <a:moveTo>
                    <a:pt x="45720" y="23876"/>
                  </a:moveTo>
                  <a:cubicBezTo>
                    <a:pt x="45085" y="17653"/>
                    <a:pt x="42799" y="12065"/>
                    <a:pt x="39116" y="6985"/>
                  </a:cubicBezTo>
                  <a:cubicBezTo>
                    <a:pt x="36957" y="4191"/>
                    <a:pt x="34163" y="2286"/>
                    <a:pt x="30607" y="1397"/>
                  </a:cubicBezTo>
                  <a:cubicBezTo>
                    <a:pt x="24511" y="127"/>
                    <a:pt x="18288" y="0"/>
                    <a:pt x="12192" y="1016"/>
                  </a:cubicBezTo>
                  <a:cubicBezTo>
                    <a:pt x="10795" y="1270"/>
                    <a:pt x="9525" y="1778"/>
                    <a:pt x="8382" y="2540"/>
                  </a:cubicBezTo>
                  <a:cubicBezTo>
                    <a:pt x="6350" y="3937"/>
                    <a:pt x="4699" y="5588"/>
                    <a:pt x="3429" y="7620"/>
                  </a:cubicBezTo>
                  <a:cubicBezTo>
                    <a:pt x="2159" y="9652"/>
                    <a:pt x="1143" y="11811"/>
                    <a:pt x="635" y="14097"/>
                  </a:cubicBezTo>
                  <a:cubicBezTo>
                    <a:pt x="127" y="16383"/>
                    <a:pt x="0" y="18796"/>
                    <a:pt x="381" y="21209"/>
                  </a:cubicBezTo>
                  <a:cubicBezTo>
                    <a:pt x="762" y="23622"/>
                    <a:pt x="1524" y="25781"/>
                    <a:pt x="2667" y="27940"/>
                  </a:cubicBezTo>
                  <a:cubicBezTo>
                    <a:pt x="5461" y="31877"/>
                    <a:pt x="8763" y="35306"/>
                    <a:pt x="12573" y="38354"/>
                  </a:cubicBezTo>
                  <a:cubicBezTo>
                    <a:pt x="16002" y="40767"/>
                    <a:pt x="19685" y="42291"/>
                    <a:pt x="23749" y="43053"/>
                  </a:cubicBezTo>
                  <a:cubicBezTo>
                    <a:pt x="26543" y="43434"/>
                    <a:pt x="29210" y="43180"/>
                    <a:pt x="31877" y="42418"/>
                  </a:cubicBezTo>
                  <a:cubicBezTo>
                    <a:pt x="34544" y="41656"/>
                    <a:pt x="36957" y="40259"/>
                    <a:pt x="39116" y="38481"/>
                  </a:cubicBezTo>
                  <a:cubicBezTo>
                    <a:pt x="41275" y="36703"/>
                    <a:pt x="42799" y="34417"/>
                    <a:pt x="43942" y="31877"/>
                  </a:cubicBezTo>
                  <a:cubicBezTo>
                    <a:pt x="45085" y="29337"/>
                    <a:pt x="45593" y="26670"/>
                    <a:pt x="45593" y="23876"/>
                  </a:cubicBezTo>
                  <a:close/>
                </a:path>
              </a:pathLst>
            </a:custGeom>
            <a:solidFill>
              <a:srgbClr val="692B1A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898906" cy="766572"/>
            </a:xfrm>
            <a:custGeom>
              <a:avLst/>
              <a:gdLst/>
              <a:ahLst/>
              <a:cxnLst/>
              <a:rect l="l" t="t" r="r" b="b"/>
              <a:pathLst>
                <a:path w="898906" h="766572">
                  <a:moveTo>
                    <a:pt x="0" y="766572"/>
                  </a:moveTo>
                  <a:lnTo>
                    <a:pt x="898906" y="766572"/>
                  </a:lnTo>
                  <a:lnTo>
                    <a:pt x="8989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63503" y="3808009"/>
            <a:ext cx="10599877" cy="6154712"/>
            <a:chOff x="0" y="0"/>
            <a:chExt cx="10599877" cy="6154712"/>
          </a:xfrm>
        </p:grpSpPr>
        <p:sp>
          <p:nvSpPr>
            <p:cNvPr id="18" name="Freeform 18"/>
            <p:cNvSpPr/>
            <p:nvPr/>
          </p:nvSpPr>
          <p:spPr>
            <a:xfrm>
              <a:off x="1179449" y="533654"/>
              <a:ext cx="4493895" cy="19050"/>
            </a:xfrm>
            <a:custGeom>
              <a:avLst/>
              <a:gdLst/>
              <a:ahLst/>
              <a:cxnLst/>
              <a:rect l="l" t="t" r="r" b="b"/>
              <a:pathLst>
                <a:path w="4493895" h="19050">
                  <a:moveTo>
                    <a:pt x="0" y="0"/>
                  </a:moveTo>
                  <a:lnTo>
                    <a:pt x="0" y="19050"/>
                  </a:lnTo>
                  <a:lnTo>
                    <a:pt x="1103376" y="19050"/>
                  </a:lnTo>
                  <a:lnTo>
                    <a:pt x="1103376" y="0"/>
                  </a:lnTo>
                  <a:close/>
                  <a:moveTo>
                    <a:pt x="1178052" y="0"/>
                  </a:moveTo>
                  <a:lnTo>
                    <a:pt x="1178052" y="19050"/>
                  </a:lnTo>
                  <a:lnTo>
                    <a:pt x="2038858" y="19050"/>
                  </a:lnTo>
                  <a:lnTo>
                    <a:pt x="2038858" y="0"/>
                  </a:lnTo>
                  <a:close/>
                  <a:moveTo>
                    <a:pt x="2225040" y="0"/>
                  </a:moveTo>
                  <a:lnTo>
                    <a:pt x="2225040" y="19050"/>
                  </a:lnTo>
                  <a:lnTo>
                    <a:pt x="4493895" y="19050"/>
                  </a:lnTo>
                  <a:lnTo>
                    <a:pt x="44938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63500" y="63500"/>
              <a:ext cx="10472928" cy="6027674"/>
            </a:xfrm>
            <a:custGeom>
              <a:avLst/>
              <a:gdLst/>
              <a:ahLst/>
              <a:cxnLst/>
              <a:rect l="l" t="t" r="r" b="b"/>
              <a:pathLst>
                <a:path w="10472928" h="6027674">
                  <a:moveTo>
                    <a:pt x="0" y="0"/>
                  </a:moveTo>
                  <a:lnTo>
                    <a:pt x="0" y="6027674"/>
                  </a:lnTo>
                  <a:lnTo>
                    <a:pt x="10472928" y="6027674"/>
                  </a:lnTo>
                  <a:lnTo>
                    <a:pt x="1047292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336548" y="-63503"/>
            <a:ext cx="9014955" cy="10413997"/>
            <a:chOff x="0" y="0"/>
            <a:chExt cx="9014955" cy="10414000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3120136" cy="3221863"/>
            </a:xfrm>
            <a:custGeom>
              <a:avLst/>
              <a:gdLst/>
              <a:ahLst/>
              <a:cxnLst/>
              <a:rect l="l" t="t" r="r" b="b"/>
              <a:pathLst>
                <a:path w="3120136" h="3221863">
                  <a:moveTo>
                    <a:pt x="0" y="0"/>
                  </a:moveTo>
                  <a:lnTo>
                    <a:pt x="0" y="3221863"/>
                  </a:lnTo>
                  <a:lnTo>
                    <a:pt x="3120136" y="3221863"/>
                  </a:lnTo>
                  <a:lnTo>
                    <a:pt x="312013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679700" y="63500"/>
              <a:ext cx="6271768" cy="6019292"/>
            </a:xfrm>
            <a:custGeom>
              <a:avLst/>
              <a:gdLst/>
              <a:ahLst/>
              <a:cxnLst/>
              <a:rect l="l" t="t" r="r" b="b"/>
              <a:pathLst>
                <a:path w="6271768" h="6019292">
                  <a:moveTo>
                    <a:pt x="0" y="0"/>
                  </a:moveTo>
                  <a:lnTo>
                    <a:pt x="0" y="6019292"/>
                  </a:lnTo>
                  <a:lnTo>
                    <a:pt x="6271768" y="6019292"/>
                  </a:lnTo>
                  <a:lnTo>
                    <a:pt x="627176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4968494" y="4651883"/>
              <a:ext cx="3982974" cy="5698617"/>
            </a:xfrm>
            <a:custGeom>
              <a:avLst/>
              <a:gdLst/>
              <a:ahLst/>
              <a:cxnLst/>
              <a:rect l="l" t="t" r="r" b="b"/>
              <a:pathLst>
                <a:path w="3982974" h="5698617">
                  <a:moveTo>
                    <a:pt x="0" y="0"/>
                  </a:moveTo>
                  <a:lnTo>
                    <a:pt x="0" y="5698617"/>
                  </a:lnTo>
                  <a:lnTo>
                    <a:pt x="3982974" y="5698617"/>
                  </a:lnTo>
                  <a:lnTo>
                    <a:pt x="39829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3385058" y="4996053"/>
              <a:ext cx="3850386" cy="3850386"/>
            </a:xfrm>
            <a:custGeom>
              <a:avLst/>
              <a:gdLst/>
              <a:ahLst/>
              <a:cxnLst/>
              <a:rect l="l" t="t" r="r" b="b"/>
              <a:pathLst>
                <a:path w="3850386" h="3850386">
                  <a:moveTo>
                    <a:pt x="0" y="3850386"/>
                  </a:moveTo>
                  <a:lnTo>
                    <a:pt x="3850386" y="3850386"/>
                  </a:lnTo>
                  <a:lnTo>
                    <a:pt x="38503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95361" y="1407100"/>
            <a:ext cx="9517961" cy="2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2"/>
              </a:lnSpc>
            </a:pPr>
            <a:r>
              <a:rPr lang="en-US" sz="699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MARKETING &amp; PROMOTION STRATEGY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5920" y="4005596"/>
            <a:ext cx="4583687" cy="36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How we plan to grow Choco Tales: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5920" y="4748546"/>
            <a:ext cx="7113670" cy="73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Social Media Marketing – Engaging Instagram &amp; WhatsApp promotions.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5920" y="5862971"/>
            <a:ext cx="7113708" cy="73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Influencer Collaborations – Partnering with food bloggers &amp; influencers.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5920" y="6977396"/>
            <a:ext cx="6833616" cy="36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Word of Mouth – Customer referrals &amp; testimonials.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5920" y="7720346"/>
            <a:ext cx="7113641" cy="73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Festive &amp; Seasonal Offers – Discounts &amp; special edition chocolates.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5920" y="8834771"/>
            <a:ext cx="7113718" cy="73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67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Offline Promotions – Selling through local events, exhibitions, and pop-up stores.</a:t>
            </a:r>
          </a:p>
        </p:txBody>
      </p:sp>
      <p:pic>
        <p:nvPicPr>
          <p:cNvPr id="32" name="object 2">
            <a:extLst>
              <a:ext uri="{FF2B5EF4-FFF2-40B4-BE49-F238E27FC236}">
                <a16:creationId xmlns:a16="http://schemas.microsoft.com/office/drawing/2014/main" id="{93474CF1-B6BB-0DCA-582B-00BBEE1ED55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33" name="object 3">
            <a:extLst>
              <a:ext uri="{FF2B5EF4-FFF2-40B4-BE49-F238E27FC236}">
                <a16:creationId xmlns:a16="http://schemas.microsoft.com/office/drawing/2014/main" id="{20A92C7C-38DC-3F0A-FE2D-08C634D3A2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7823" y="-971912"/>
            <a:ext cx="5369547" cy="6634439"/>
          </a:xfrm>
          <a:custGeom>
            <a:avLst/>
            <a:gdLst/>
            <a:ahLst/>
            <a:cxnLst/>
            <a:rect l="l" t="t" r="r" b="b"/>
            <a:pathLst>
              <a:path w="5369547" h="6634439">
                <a:moveTo>
                  <a:pt x="0" y="0"/>
                </a:moveTo>
                <a:lnTo>
                  <a:pt x="5369547" y="0"/>
                </a:lnTo>
                <a:lnTo>
                  <a:pt x="5369547" y="6634439"/>
                </a:lnTo>
                <a:lnTo>
                  <a:pt x="0" y="663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197" y="-1048617"/>
            <a:ext cx="19902716" cy="10863967"/>
          </a:xfrm>
          <a:custGeom>
            <a:avLst/>
            <a:gdLst/>
            <a:ahLst/>
            <a:cxnLst/>
            <a:rect l="l" t="t" r="r" b="b"/>
            <a:pathLst>
              <a:path w="19902716" h="10863967">
                <a:moveTo>
                  <a:pt x="0" y="0"/>
                </a:moveTo>
                <a:lnTo>
                  <a:pt x="19902716" y="0"/>
                </a:lnTo>
                <a:lnTo>
                  <a:pt x="19902716" y="10863968"/>
                </a:lnTo>
                <a:lnTo>
                  <a:pt x="0" y="1086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69218" y="461658"/>
            <a:ext cx="11984441" cy="110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5"/>
              </a:lnSpc>
            </a:pPr>
            <a:r>
              <a:rPr lang="en-US" sz="5989" b="1">
                <a:solidFill>
                  <a:srgbClr val="692B1A"/>
                </a:solidFill>
                <a:latin typeface="Futura Bold"/>
                <a:ea typeface="Futura Bold"/>
                <a:cs typeface="Futura Bold"/>
                <a:sym typeface="Futura Bold"/>
              </a:rPr>
              <a:t>BUSINESS GOALS &amp; FUTURE PLANS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8736" y="1780318"/>
            <a:ext cx="4997091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Short-Term Goals (Next 6-12 Months):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78736" y="2528011"/>
            <a:ext cx="5848741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Build a strong online presence on Instagram.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8736" y="3275705"/>
            <a:ext cx="4917919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Participate in local events/exhibitions.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8736" y="4023408"/>
            <a:ext cx="5623036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Expand product offerings with new flavors.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78736" y="4771101"/>
            <a:ext cx="5513575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Collaborate with small cafés and bakeries.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8736" y="5892641"/>
            <a:ext cx="3898897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Long-Term Goals (1-3 Years):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8736" y="6640335"/>
            <a:ext cx="5337162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Launch an official website &amp; online store.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8736" y="7388028"/>
            <a:ext cx="5327332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Open a small chocolate boutique or café.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78736" y="8135731"/>
            <a:ext cx="6002169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Partner with corporate clients for bulk gifting.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78736" y="8883425"/>
            <a:ext cx="7036070" cy="58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2051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Introduce international flavors &amp; premium collections.</a:t>
            </a: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B85AD820-C730-C1C1-7168-1EE3316400B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215" y="119226"/>
            <a:ext cx="609599" cy="638174"/>
          </a:xfrm>
          <a:prstGeom prst="rect">
            <a:avLst/>
          </a:prstGeom>
        </p:spPr>
      </p:pic>
      <p:pic>
        <p:nvPicPr>
          <p:cNvPr id="16" name="object 3">
            <a:extLst>
              <a:ext uri="{FF2B5EF4-FFF2-40B4-BE49-F238E27FC236}">
                <a16:creationId xmlns:a16="http://schemas.microsoft.com/office/drawing/2014/main" id="{C19B30B4-8A75-B4DB-F281-D287D223D4E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52948" y="119226"/>
            <a:ext cx="2714624" cy="63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497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Touvlo Bold</vt:lpstr>
      <vt:lpstr>Arial</vt:lpstr>
      <vt:lpstr>Calibri</vt:lpstr>
      <vt:lpstr>Futura Bold</vt:lpstr>
      <vt:lpstr>Touvlo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Choco Tales.ppt</dc:title>
  <cp:lastModifiedBy>Nirali Jain</cp:lastModifiedBy>
  <cp:revision>2</cp:revision>
  <dcterms:created xsi:type="dcterms:W3CDTF">2006-08-16T00:00:00Z</dcterms:created>
  <dcterms:modified xsi:type="dcterms:W3CDTF">2025-02-21T19:51:19Z</dcterms:modified>
  <dc:identifier>DAGfwwf_evM</dc:identifier>
</cp:coreProperties>
</file>